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81" r:id="rId4"/>
    <p:sldId id="280" r:id="rId5"/>
    <p:sldId id="276" r:id="rId6"/>
    <p:sldId id="271" r:id="rId7"/>
    <p:sldId id="257" r:id="rId8"/>
    <p:sldId id="256" r:id="rId9"/>
    <p:sldId id="269" r:id="rId10"/>
    <p:sldId id="258" r:id="rId11"/>
    <p:sldId id="259" r:id="rId12"/>
    <p:sldId id="261" r:id="rId13"/>
    <p:sldId id="284" r:id="rId14"/>
    <p:sldId id="285" r:id="rId15"/>
    <p:sldId id="263" r:id="rId16"/>
    <p:sldId id="278" r:id="rId17"/>
    <p:sldId id="272" r:id="rId18"/>
    <p:sldId id="277" r:id="rId19"/>
    <p:sldId id="273" r:id="rId20"/>
    <p:sldId id="286" r:id="rId21"/>
    <p:sldId id="275" r:id="rId22"/>
    <p:sldId id="274" r:id="rId23"/>
    <p:sldId id="287" r:id="rId24"/>
    <p:sldId id="267" r:id="rId25"/>
    <p:sldId id="288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>
        <p:scale>
          <a:sx n="90" d="100"/>
          <a:sy n="90" d="100"/>
        </p:scale>
        <p:origin x="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84;&#1077;&#1090;&#1077;&#1086;&#1055;&#1086;&#1076;\nc\txnETCCDI_2p5%20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5\Desktop\rx5day_mon_0.1deg_reg_ens_median_E-OBSv18.0e%20R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20813;&#120276;&#120797;&#120249;&#120248;\kl1962&#160;2019vr\R5d-amax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20813;&#120276;&#120797;&#120249;&#120248;\kl1962&#160;2019vr\R5d-amax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20813;&#120276;&#120797;&#120249;&#120248;\kl1962&#160;2019vr\sat-t2m-bh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20813;&#120276;&#120797;&#120249;&#120248;\kl1962&#160;2019vr\sat-t2m-bh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84;&#1077;&#1090;&#1077;&#1086;&#1055;&#1086;&#1076;\nc\txnETCCDI_2p5%20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Тср ФЕБ-2018</a:t>
            </a:r>
          </a:p>
          <a:p>
            <a:pPr>
              <a:defRPr/>
            </a:pPr>
            <a:r>
              <a:rPr lang="sr-Cyrl-RS"/>
              <a:t>Република Српска</a:t>
            </a:r>
            <a:endParaRPr lang="sr-Latn-BA"/>
          </a:p>
        </c:rich>
      </c:tx>
      <c:layout>
        <c:manualLayout>
          <c:xMode val="edge"/>
          <c:yMode val="edge"/>
          <c:x val="3.7188397488857799E-2"/>
          <c:y val="0.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8877236169889905E-2"/>
          <c:y val="2.5520833333333333E-2"/>
          <c:w val="0.88389129483814521"/>
          <c:h val="0.7839395975055401"/>
        </c:manualLayout>
      </c:layout>
      <c:lineChart>
        <c:grouping val="standard"/>
        <c:varyColors val="0"/>
        <c:ser>
          <c:idx val="1"/>
          <c:order val="0"/>
          <c:tx>
            <c:strRef>
              <c:f>Т28!$A$36</c:f>
              <c:strCache>
                <c:ptCount val="1"/>
                <c:pt idx="0">
                  <c:v>макс Тср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Т28!$B$6:$AF$7</c:f>
              <c:strCache>
                <c:ptCount val="31"/>
                <c:pt idx="0">
                  <c:v>01.02.2019</c:v>
                </c:pt>
                <c:pt idx="1">
                  <c:v>02.02.2019</c:v>
                </c:pt>
                <c:pt idx="2">
                  <c:v>03.02.2019</c:v>
                </c:pt>
                <c:pt idx="3">
                  <c:v>04.02.2019</c:v>
                </c:pt>
                <c:pt idx="4">
                  <c:v>05.02.2019</c:v>
                </c:pt>
                <c:pt idx="5">
                  <c:v>06.02.2019</c:v>
                </c:pt>
                <c:pt idx="6">
                  <c:v>07.02.2019</c:v>
                </c:pt>
                <c:pt idx="7">
                  <c:v>08.02.2019</c:v>
                </c:pt>
                <c:pt idx="8">
                  <c:v>09.02.2019</c:v>
                </c:pt>
                <c:pt idx="9">
                  <c:v>10.02.2019</c:v>
                </c:pt>
                <c:pt idx="10">
                  <c:v>11.02.2019</c:v>
                </c:pt>
                <c:pt idx="11">
                  <c:v>12.02.2019</c:v>
                </c:pt>
                <c:pt idx="12">
                  <c:v>13.02.2019</c:v>
                </c:pt>
                <c:pt idx="13">
                  <c:v>14.02.2019</c:v>
                </c:pt>
                <c:pt idx="14">
                  <c:v>15.02.2019</c:v>
                </c:pt>
                <c:pt idx="15">
                  <c:v>16.02.2019</c:v>
                </c:pt>
                <c:pt idx="16">
                  <c:v>17.02.2019</c:v>
                </c:pt>
                <c:pt idx="17">
                  <c:v>18.02.2019</c:v>
                </c:pt>
                <c:pt idx="18">
                  <c:v>19.02.2019</c:v>
                </c:pt>
                <c:pt idx="19">
                  <c:v>20.02.2019</c:v>
                </c:pt>
                <c:pt idx="20">
                  <c:v>21.02.2019</c:v>
                </c:pt>
                <c:pt idx="21">
                  <c:v>22.02.2019</c:v>
                </c:pt>
                <c:pt idx="22">
                  <c:v>23.02.2019</c:v>
                </c:pt>
                <c:pt idx="23">
                  <c:v>24.02.2019</c:v>
                </c:pt>
                <c:pt idx="24">
                  <c:v>25.02.2019</c:v>
                </c:pt>
                <c:pt idx="25">
                  <c:v>26.02.2019</c:v>
                </c:pt>
                <c:pt idx="26">
                  <c:v>27.02.2019</c:v>
                </c:pt>
                <c:pt idx="27">
                  <c:v>28.02.2019</c:v>
                </c:pt>
                <c:pt idx="28">
                  <c:v>01.03.2019</c:v>
                </c:pt>
                <c:pt idx="29">
                  <c:v>02.03.2019</c:v>
                </c:pt>
                <c:pt idx="30">
                  <c:v>03.03.2019</c:v>
                </c:pt>
              </c:strCache>
            </c:strRef>
          </c:cat>
          <c:val>
            <c:numRef>
              <c:f>Т28!$B$36:$AF$36</c:f>
              <c:numCache>
                <c:formatCode>0</c:formatCode>
                <c:ptCount val="31"/>
                <c:pt idx="0">
                  <c:v>10.9</c:v>
                </c:pt>
                <c:pt idx="1">
                  <c:v>16.8</c:v>
                </c:pt>
                <c:pt idx="2">
                  <c:v>11.1</c:v>
                </c:pt>
                <c:pt idx="3">
                  <c:v>9.8000000000000007</c:v>
                </c:pt>
                <c:pt idx="4">
                  <c:v>10.5</c:v>
                </c:pt>
                <c:pt idx="5">
                  <c:v>9.6999999999999993</c:v>
                </c:pt>
                <c:pt idx="6">
                  <c:v>8.9</c:v>
                </c:pt>
                <c:pt idx="7">
                  <c:v>8</c:v>
                </c:pt>
                <c:pt idx="8">
                  <c:v>6.5</c:v>
                </c:pt>
                <c:pt idx="9">
                  <c:v>9.6</c:v>
                </c:pt>
                <c:pt idx="10">
                  <c:v>7.5</c:v>
                </c:pt>
                <c:pt idx="11">
                  <c:v>5.2</c:v>
                </c:pt>
                <c:pt idx="12">
                  <c:v>4.0999999999999996</c:v>
                </c:pt>
                <c:pt idx="13">
                  <c:v>7.4</c:v>
                </c:pt>
                <c:pt idx="14">
                  <c:v>7.7</c:v>
                </c:pt>
                <c:pt idx="15">
                  <c:v>7.6</c:v>
                </c:pt>
                <c:pt idx="16">
                  <c:v>7.5</c:v>
                </c:pt>
                <c:pt idx="17">
                  <c:v>9.4</c:v>
                </c:pt>
                <c:pt idx="18">
                  <c:v>8.5</c:v>
                </c:pt>
                <c:pt idx="19">
                  <c:v>8.4</c:v>
                </c:pt>
                <c:pt idx="20">
                  <c:v>9.8000000000000007</c:v>
                </c:pt>
                <c:pt idx="21">
                  <c:v>9.3000000000000007</c:v>
                </c:pt>
                <c:pt idx="22">
                  <c:v>7.2</c:v>
                </c:pt>
                <c:pt idx="23">
                  <c:v>3.1</c:v>
                </c:pt>
                <c:pt idx="24">
                  <c:v>4.5</c:v>
                </c:pt>
                <c:pt idx="25">
                  <c:v>11</c:v>
                </c:pt>
                <c:pt idx="26">
                  <c:v>9.6999999999999993</c:v>
                </c:pt>
                <c:pt idx="27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C-49BF-8CF1-D106E2098D1D}"/>
            </c:ext>
          </c:extLst>
        </c:ser>
        <c:ser>
          <c:idx val="0"/>
          <c:order val="1"/>
          <c:tx>
            <c:strRef>
              <c:f>Т28!$A$35</c:f>
              <c:strCache>
                <c:ptCount val="1"/>
                <c:pt idx="0">
                  <c:v>ср Тср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Т28!$B$6:$AF$7</c:f>
              <c:strCache>
                <c:ptCount val="31"/>
                <c:pt idx="0">
                  <c:v>01.02.2019</c:v>
                </c:pt>
                <c:pt idx="1">
                  <c:v>02.02.2019</c:v>
                </c:pt>
                <c:pt idx="2">
                  <c:v>03.02.2019</c:v>
                </c:pt>
                <c:pt idx="3">
                  <c:v>04.02.2019</c:v>
                </c:pt>
                <c:pt idx="4">
                  <c:v>05.02.2019</c:v>
                </c:pt>
                <c:pt idx="5">
                  <c:v>06.02.2019</c:v>
                </c:pt>
                <c:pt idx="6">
                  <c:v>07.02.2019</c:v>
                </c:pt>
                <c:pt idx="7">
                  <c:v>08.02.2019</c:v>
                </c:pt>
                <c:pt idx="8">
                  <c:v>09.02.2019</c:v>
                </c:pt>
                <c:pt idx="9">
                  <c:v>10.02.2019</c:v>
                </c:pt>
                <c:pt idx="10">
                  <c:v>11.02.2019</c:v>
                </c:pt>
                <c:pt idx="11">
                  <c:v>12.02.2019</c:v>
                </c:pt>
                <c:pt idx="12">
                  <c:v>13.02.2019</c:v>
                </c:pt>
                <c:pt idx="13">
                  <c:v>14.02.2019</c:v>
                </c:pt>
                <c:pt idx="14">
                  <c:v>15.02.2019</c:v>
                </c:pt>
                <c:pt idx="15">
                  <c:v>16.02.2019</c:v>
                </c:pt>
                <c:pt idx="16">
                  <c:v>17.02.2019</c:v>
                </c:pt>
                <c:pt idx="17">
                  <c:v>18.02.2019</c:v>
                </c:pt>
                <c:pt idx="18">
                  <c:v>19.02.2019</c:v>
                </c:pt>
                <c:pt idx="19">
                  <c:v>20.02.2019</c:v>
                </c:pt>
                <c:pt idx="20">
                  <c:v>21.02.2019</c:v>
                </c:pt>
                <c:pt idx="21">
                  <c:v>22.02.2019</c:v>
                </c:pt>
                <c:pt idx="22">
                  <c:v>23.02.2019</c:v>
                </c:pt>
                <c:pt idx="23">
                  <c:v>24.02.2019</c:v>
                </c:pt>
                <c:pt idx="24">
                  <c:v>25.02.2019</c:v>
                </c:pt>
                <c:pt idx="25">
                  <c:v>26.02.2019</c:v>
                </c:pt>
                <c:pt idx="26">
                  <c:v>27.02.2019</c:v>
                </c:pt>
                <c:pt idx="27">
                  <c:v>28.02.2019</c:v>
                </c:pt>
                <c:pt idx="28">
                  <c:v>01.03.2019</c:v>
                </c:pt>
                <c:pt idx="29">
                  <c:v>02.03.2019</c:v>
                </c:pt>
                <c:pt idx="30">
                  <c:v>03.03.2019</c:v>
                </c:pt>
              </c:strCache>
            </c:strRef>
          </c:cat>
          <c:val>
            <c:numRef>
              <c:f>Т28!$B$35:$AF$35</c:f>
              <c:numCache>
                <c:formatCode>0</c:formatCode>
                <c:ptCount val="31"/>
                <c:pt idx="0">
                  <c:v>6.7884615384615374</c:v>
                </c:pt>
                <c:pt idx="1">
                  <c:v>11.203846153846156</c:v>
                </c:pt>
                <c:pt idx="2">
                  <c:v>7.0538461538461554</c:v>
                </c:pt>
                <c:pt idx="3">
                  <c:v>2.7615384615384615</c:v>
                </c:pt>
                <c:pt idx="4">
                  <c:v>2.023076923076923</c:v>
                </c:pt>
                <c:pt idx="5">
                  <c:v>1.9076923076923078</c:v>
                </c:pt>
                <c:pt idx="6">
                  <c:v>1.6</c:v>
                </c:pt>
                <c:pt idx="7">
                  <c:v>1.2269230769230772</c:v>
                </c:pt>
                <c:pt idx="8">
                  <c:v>2.0076923076923077</c:v>
                </c:pt>
                <c:pt idx="9">
                  <c:v>5.7153846153846164</c:v>
                </c:pt>
                <c:pt idx="10">
                  <c:v>3.5269230769230768</c:v>
                </c:pt>
                <c:pt idx="11">
                  <c:v>1.4961538461538462</c:v>
                </c:pt>
                <c:pt idx="12">
                  <c:v>0.11923076923076925</c:v>
                </c:pt>
                <c:pt idx="13">
                  <c:v>3.0115384615384615</c:v>
                </c:pt>
                <c:pt idx="14">
                  <c:v>3.2576923076923077</c:v>
                </c:pt>
                <c:pt idx="15">
                  <c:v>2.1730769230769225</c:v>
                </c:pt>
                <c:pt idx="16">
                  <c:v>3.1076923076923069</c:v>
                </c:pt>
                <c:pt idx="17">
                  <c:v>4.1115384615384629</c:v>
                </c:pt>
                <c:pt idx="18">
                  <c:v>5.0999999999999996</c:v>
                </c:pt>
                <c:pt idx="19">
                  <c:v>5.2192307692307702</c:v>
                </c:pt>
                <c:pt idx="20">
                  <c:v>4.888461538461538</c:v>
                </c:pt>
                <c:pt idx="21">
                  <c:v>3.1576923076923071</c:v>
                </c:pt>
                <c:pt idx="22">
                  <c:v>-3.4884615384615385</c:v>
                </c:pt>
                <c:pt idx="23">
                  <c:v>-2.3153846153846152</c:v>
                </c:pt>
                <c:pt idx="24">
                  <c:v>-0.91538461538461569</c:v>
                </c:pt>
                <c:pt idx="25">
                  <c:v>5.7499999999999991</c:v>
                </c:pt>
                <c:pt idx="26">
                  <c:v>4.184615384615384</c:v>
                </c:pt>
                <c:pt idx="27">
                  <c:v>7.1153846153846141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C-49BF-8CF1-D106E2098D1D}"/>
            </c:ext>
          </c:extLst>
        </c:ser>
        <c:ser>
          <c:idx val="2"/>
          <c:order val="2"/>
          <c:tx>
            <c:strRef>
              <c:f>Т28!$A$38</c:f>
              <c:strCache>
                <c:ptCount val="1"/>
                <c:pt idx="0">
                  <c:v>мин Тср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Т28!$B$6:$AF$7</c:f>
              <c:strCache>
                <c:ptCount val="31"/>
                <c:pt idx="0">
                  <c:v>01.02.2019</c:v>
                </c:pt>
                <c:pt idx="1">
                  <c:v>02.02.2019</c:v>
                </c:pt>
                <c:pt idx="2">
                  <c:v>03.02.2019</c:v>
                </c:pt>
                <c:pt idx="3">
                  <c:v>04.02.2019</c:v>
                </c:pt>
                <c:pt idx="4">
                  <c:v>05.02.2019</c:v>
                </c:pt>
                <c:pt idx="5">
                  <c:v>06.02.2019</c:v>
                </c:pt>
                <c:pt idx="6">
                  <c:v>07.02.2019</c:v>
                </c:pt>
                <c:pt idx="7">
                  <c:v>08.02.2019</c:v>
                </c:pt>
                <c:pt idx="8">
                  <c:v>09.02.2019</c:v>
                </c:pt>
                <c:pt idx="9">
                  <c:v>10.02.2019</c:v>
                </c:pt>
                <c:pt idx="10">
                  <c:v>11.02.2019</c:v>
                </c:pt>
                <c:pt idx="11">
                  <c:v>12.02.2019</c:v>
                </c:pt>
                <c:pt idx="12">
                  <c:v>13.02.2019</c:v>
                </c:pt>
                <c:pt idx="13">
                  <c:v>14.02.2019</c:v>
                </c:pt>
                <c:pt idx="14">
                  <c:v>15.02.2019</c:v>
                </c:pt>
                <c:pt idx="15">
                  <c:v>16.02.2019</c:v>
                </c:pt>
                <c:pt idx="16">
                  <c:v>17.02.2019</c:v>
                </c:pt>
                <c:pt idx="17">
                  <c:v>18.02.2019</c:v>
                </c:pt>
                <c:pt idx="18">
                  <c:v>19.02.2019</c:v>
                </c:pt>
                <c:pt idx="19">
                  <c:v>20.02.2019</c:v>
                </c:pt>
                <c:pt idx="20">
                  <c:v>21.02.2019</c:v>
                </c:pt>
                <c:pt idx="21">
                  <c:v>22.02.2019</c:v>
                </c:pt>
                <c:pt idx="22">
                  <c:v>23.02.2019</c:v>
                </c:pt>
                <c:pt idx="23">
                  <c:v>24.02.2019</c:v>
                </c:pt>
                <c:pt idx="24">
                  <c:v>25.02.2019</c:v>
                </c:pt>
                <c:pt idx="25">
                  <c:v>26.02.2019</c:v>
                </c:pt>
                <c:pt idx="26">
                  <c:v>27.02.2019</c:v>
                </c:pt>
                <c:pt idx="27">
                  <c:v>28.02.2019</c:v>
                </c:pt>
                <c:pt idx="28">
                  <c:v>01.03.2019</c:v>
                </c:pt>
                <c:pt idx="29">
                  <c:v>02.03.2019</c:v>
                </c:pt>
                <c:pt idx="30">
                  <c:v>03.03.2019</c:v>
                </c:pt>
              </c:strCache>
            </c:strRef>
          </c:cat>
          <c:val>
            <c:numRef>
              <c:f>Т28!$B$38:$AF$38</c:f>
              <c:numCache>
                <c:formatCode>0</c:formatCode>
                <c:ptCount val="31"/>
                <c:pt idx="0">
                  <c:v>2.2999999999999998</c:v>
                </c:pt>
                <c:pt idx="1">
                  <c:v>4</c:v>
                </c:pt>
                <c:pt idx="2">
                  <c:v>1.5</c:v>
                </c:pt>
                <c:pt idx="3">
                  <c:v>-2.4</c:v>
                </c:pt>
                <c:pt idx="4">
                  <c:v>-3.1</c:v>
                </c:pt>
                <c:pt idx="5">
                  <c:v>-2.8</c:v>
                </c:pt>
                <c:pt idx="6">
                  <c:v>-2.6</c:v>
                </c:pt>
                <c:pt idx="7">
                  <c:v>-2.8</c:v>
                </c:pt>
                <c:pt idx="8">
                  <c:v>-2.1</c:v>
                </c:pt>
                <c:pt idx="9">
                  <c:v>0.3</c:v>
                </c:pt>
                <c:pt idx="10">
                  <c:v>-0.4</c:v>
                </c:pt>
                <c:pt idx="11">
                  <c:v>-5.0999999999999996</c:v>
                </c:pt>
                <c:pt idx="12">
                  <c:v>-7.1</c:v>
                </c:pt>
                <c:pt idx="13">
                  <c:v>-1.7</c:v>
                </c:pt>
                <c:pt idx="14">
                  <c:v>-2.4</c:v>
                </c:pt>
                <c:pt idx="15">
                  <c:v>-2.5</c:v>
                </c:pt>
                <c:pt idx="16">
                  <c:v>-1.4</c:v>
                </c:pt>
                <c:pt idx="17">
                  <c:v>-1.4</c:v>
                </c:pt>
                <c:pt idx="18">
                  <c:v>1.2</c:v>
                </c:pt>
                <c:pt idx="19">
                  <c:v>0.5</c:v>
                </c:pt>
                <c:pt idx="20">
                  <c:v>0.5</c:v>
                </c:pt>
                <c:pt idx="21">
                  <c:v>-4.8</c:v>
                </c:pt>
                <c:pt idx="22">
                  <c:v>-11.9</c:v>
                </c:pt>
                <c:pt idx="23">
                  <c:v>-9.6</c:v>
                </c:pt>
                <c:pt idx="24">
                  <c:v>-9.3000000000000007</c:v>
                </c:pt>
                <c:pt idx="25">
                  <c:v>-0.1</c:v>
                </c:pt>
                <c:pt idx="26">
                  <c:v>-1.2</c:v>
                </c:pt>
                <c:pt idx="27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BC-49BF-8CF1-D106E2098D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686144"/>
        <c:axId val="85696512"/>
      </c:lineChart>
      <c:catAx>
        <c:axId val="85686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1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i="1"/>
                  <a:t>д а н и</a:t>
                </a:r>
              </a:p>
            </c:rich>
          </c:tx>
          <c:layout>
            <c:manualLayout>
              <c:xMode val="edge"/>
              <c:yMode val="edge"/>
              <c:x val="0.93103135886934429"/>
              <c:y val="0.91124335881343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1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5696512"/>
        <c:crosses val="autoZero"/>
        <c:auto val="1"/>
        <c:lblAlgn val="ctr"/>
        <c:lblOffset val="100"/>
        <c:noMultiLvlLbl val="1"/>
      </c:catAx>
      <c:valAx>
        <c:axId val="856965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;[Blue]0.0\°\С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56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92403613311493271"/>
          <c:y val="0.12435231711099773"/>
          <c:w val="7.4278338256904566E-2"/>
          <c:h val="0.584510093484547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800" b="1"/>
              <a:t>ЕВРОПА,</a:t>
            </a:r>
            <a:r>
              <a:rPr lang="en-US" sz="1800" b="1" baseline="0"/>
              <a:t>  </a:t>
            </a:r>
            <a:r>
              <a:rPr lang="sr-Cyrl-RS" sz="1800" b="1" baseline="0"/>
              <a:t>ГОДИШЊИ</a:t>
            </a:r>
            <a:r>
              <a:rPr lang="en-US" sz="1800" b="1" baseline="0"/>
              <a:t> </a:t>
            </a:r>
            <a:r>
              <a:rPr lang="sr-Cyrl-RS" sz="1800" b="1" baseline="0"/>
              <a:t>АПСОЛУТНИ</a:t>
            </a:r>
            <a:r>
              <a:rPr lang="en-US" sz="1800" b="1" baseline="0"/>
              <a:t> </a:t>
            </a:r>
            <a:r>
              <a:rPr lang="sr-Cyrl-RS" sz="1800" b="1" baseline="0"/>
              <a:t>МАКСИМУМ ПЕТОДНЕВНЕ СЕРИЈЕ ПАДАВИНА ЗА МАЈ МЈЕСЕЦ</a:t>
            </a:r>
            <a:endParaRPr lang="sr-Cyrl-RS" sz="1800" b="1"/>
          </a:p>
          <a:p>
            <a:pPr>
              <a:defRPr sz="1800" b="1"/>
            </a:pPr>
            <a:r>
              <a:rPr lang="sr-Cyrl-RS" sz="1800" b="1"/>
              <a:t> 1950-2018</a:t>
            </a:r>
            <a:endParaRPr lang="sr-Latn-RS" sz="1800" b="1"/>
          </a:p>
        </c:rich>
      </c:tx>
      <c:layout>
        <c:manualLayout>
          <c:xMode val="edge"/>
          <c:yMode val="edge"/>
          <c:x val="9.3584828923411606E-2"/>
          <c:y val="1.04061279652597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9193577115280564E-2"/>
          <c:y val="0.27095510788424176"/>
          <c:w val="0.89746011469711806"/>
          <c:h val="0.4673525605888511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5.6338028169014086E-2"/>
                  <c:y val="-4.7619047619047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27-4671-9B29-EA375ACF1A48}"/>
                </c:ext>
              </c:extLst>
            </c:dLbl>
            <c:dLbl>
              <c:idx val="27"/>
              <c:layout>
                <c:manualLayout>
                  <c:x val="-4.0973111395646605E-2"/>
                  <c:y val="-3.46320346320346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27-4671-9B29-EA375ACF1A48}"/>
                </c:ext>
              </c:extLst>
            </c:dLbl>
            <c:dLbl>
              <c:idx val="48"/>
              <c:layout>
                <c:manualLayout>
                  <c:x val="-4.4387537345283827E-2"/>
                  <c:y val="-3.0303030303030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27-4671-9B29-EA375ACF1A48}"/>
                </c:ext>
              </c:extLst>
            </c:dLbl>
            <c:dLbl>
              <c:idx val="52"/>
              <c:layout>
                <c:manualLayout>
                  <c:x val="-3.0729833546734954E-2"/>
                  <c:y val="-3.89610389610390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27-4671-9B29-EA375ACF1A48}"/>
                </c:ext>
              </c:extLst>
            </c:dLbl>
            <c:dLbl>
              <c:idx val="60"/>
              <c:layout>
                <c:manualLayout>
                  <c:x val="-5.6338028169014086E-2"/>
                  <c:y val="-6.06060606060606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F27-4671-9B29-EA375ACF1A48}"/>
                </c:ext>
              </c:extLst>
            </c:dLbl>
            <c:dLbl>
              <c:idx val="64"/>
              <c:layout>
                <c:manualLayout>
                  <c:x val="-3.7558685446009515E-2"/>
                  <c:y val="-3.03030303030303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27-4671-9B29-EA375ACF1A48}"/>
                </c:ext>
              </c:extLst>
            </c:dLbl>
            <c:dLbl>
              <c:idx val="67"/>
              <c:layout>
                <c:manualLayout>
                  <c:x val="-2.0486555697823303E-2"/>
                  <c:y val="-5.19480519480519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F27-4671-9B29-EA375ACF1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'EVROPA TXN BY MONTH 1950-2017'!$B$416:$B$484</c:f>
              <c:numCache>
                <c:formatCode>General</c:formatCode>
                <c:ptCount val="6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</c:numCache>
            </c:numRef>
          </c:cat>
          <c:val>
            <c:numRef>
              <c:f>'EVROPA TXN BY MONTH 1950-2017'!$E$278:$E$346</c:f>
              <c:numCache>
                <c:formatCode>General</c:formatCode>
                <c:ptCount val="69"/>
                <c:pt idx="0">
                  <c:v>154.19999999999999</c:v>
                </c:pt>
                <c:pt idx="1">
                  <c:v>160</c:v>
                </c:pt>
                <c:pt idx="2">
                  <c:v>187.9</c:v>
                </c:pt>
                <c:pt idx="3">
                  <c:v>202</c:v>
                </c:pt>
                <c:pt idx="4">
                  <c:v>235.5</c:v>
                </c:pt>
                <c:pt idx="5">
                  <c:v>135.5</c:v>
                </c:pt>
                <c:pt idx="6">
                  <c:v>168.6</c:v>
                </c:pt>
                <c:pt idx="7">
                  <c:v>156.30000000000001</c:v>
                </c:pt>
                <c:pt idx="8">
                  <c:v>163.6</c:v>
                </c:pt>
                <c:pt idx="9">
                  <c:v>202.6</c:v>
                </c:pt>
                <c:pt idx="10">
                  <c:v>151.4</c:v>
                </c:pt>
                <c:pt idx="11">
                  <c:v>166.8</c:v>
                </c:pt>
                <c:pt idx="12">
                  <c:v>311.2</c:v>
                </c:pt>
                <c:pt idx="13">
                  <c:v>167.3</c:v>
                </c:pt>
                <c:pt idx="14">
                  <c:v>206.6</c:v>
                </c:pt>
                <c:pt idx="15">
                  <c:v>195.6</c:v>
                </c:pt>
                <c:pt idx="16">
                  <c:v>217.6</c:v>
                </c:pt>
                <c:pt idx="17">
                  <c:v>205.9</c:v>
                </c:pt>
                <c:pt idx="18">
                  <c:v>160.80000000000001</c:v>
                </c:pt>
                <c:pt idx="19">
                  <c:v>210.3</c:v>
                </c:pt>
                <c:pt idx="20">
                  <c:v>236.2</c:v>
                </c:pt>
                <c:pt idx="21">
                  <c:v>183.2</c:v>
                </c:pt>
                <c:pt idx="22">
                  <c:v>222</c:v>
                </c:pt>
                <c:pt idx="23">
                  <c:v>250.3</c:v>
                </c:pt>
                <c:pt idx="24">
                  <c:v>210.4</c:v>
                </c:pt>
                <c:pt idx="25">
                  <c:v>213</c:v>
                </c:pt>
                <c:pt idx="26">
                  <c:v>183.1</c:v>
                </c:pt>
                <c:pt idx="27">
                  <c:v>317.60000000000002</c:v>
                </c:pt>
                <c:pt idx="28">
                  <c:v>253.6</c:v>
                </c:pt>
                <c:pt idx="29">
                  <c:v>232.6</c:v>
                </c:pt>
                <c:pt idx="30">
                  <c:v>198.3</c:v>
                </c:pt>
                <c:pt idx="31">
                  <c:v>203.1</c:v>
                </c:pt>
                <c:pt idx="32">
                  <c:v>208.5</c:v>
                </c:pt>
                <c:pt idx="33">
                  <c:v>236.6</c:v>
                </c:pt>
                <c:pt idx="34">
                  <c:v>226.8</c:v>
                </c:pt>
                <c:pt idx="35">
                  <c:v>179.9</c:v>
                </c:pt>
                <c:pt idx="36">
                  <c:v>150.19999999999999</c:v>
                </c:pt>
                <c:pt idx="37">
                  <c:v>229.9</c:v>
                </c:pt>
                <c:pt idx="38">
                  <c:v>153.19999999999999</c:v>
                </c:pt>
                <c:pt idx="39">
                  <c:v>170.5</c:v>
                </c:pt>
                <c:pt idx="40">
                  <c:v>172.2</c:v>
                </c:pt>
                <c:pt idx="41">
                  <c:v>241.3</c:v>
                </c:pt>
                <c:pt idx="42">
                  <c:v>194.6</c:v>
                </c:pt>
                <c:pt idx="43">
                  <c:v>142.30000000000001</c:v>
                </c:pt>
                <c:pt idx="44">
                  <c:v>242.3</c:v>
                </c:pt>
                <c:pt idx="45">
                  <c:v>199</c:v>
                </c:pt>
                <c:pt idx="46">
                  <c:v>176.2</c:v>
                </c:pt>
                <c:pt idx="47">
                  <c:v>163.9</c:v>
                </c:pt>
                <c:pt idx="48">
                  <c:v>261.5</c:v>
                </c:pt>
                <c:pt idx="49">
                  <c:v>219</c:v>
                </c:pt>
                <c:pt idx="50">
                  <c:v>153.9</c:v>
                </c:pt>
                <c:pt idx="51">
                  <c:v>181.4</c:v>
                </c:pt>
                <c:pt idx="52">
                  <c:v>420.2</c:v>
                </c:pt>
                <c:pt idx="53">
                  <c:v>153.19999999999999</c:v>
                </c:pt>
                <c:pt idx="54">
                  <c:v>217</c:v>
                </c:pt>
                <c:pt idx="55">
                  <c:v>130.1</c:v>
                </c:pt>
                <c:pt idx="56">
                  <c:v>149.5</c:v>
                </c:pt>
                <c:pt idx="57">
                  <c:v>193.9</c:v>
                </c:pt>
                <c:pt idx="58">
                  <c:v>205.4</c:v>
                </c:pt>
                <c:pt idx="59">
                  <c:v>145.30000000000001</c:v>
                </c:pt>
                <c:pt idx="60">
                  <c:v>262.5</c:v>
                </c:pt>
                <c:pt idx="61">
                  <c:v>193.4</c:v>
                </c:pt>
                <c:pt idx="62">
                  <c:v>153.6</c:v>
                </c:pt>
                <c:pt idx="63">
                  <c:v>183.9</c:v>
                </c:pt>
                <c:pt idx="64">
                  <c:v>253.5</c:v>
                </c:pt>
                <c:pt idx="65">
                  <c:v>162.4</c:v>
                </c:pt>
                <c:pt idx="66">
                  <c:v>270.2</c:v>
                </c:pt>
                <c:pt idx="67">
                  <c:v>294.5</c:v>
                </c:pt>
                <c:pt idx="68">
                  <c:v>158.4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27-4671-9B29-EA375ACF1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87328"/>
        <c:axId val="53589120"/>
      </c:lineChart>
      <c:catAx>
        <c:axId val="5358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589120"/>
        <c:crosses val="autoZero"/>
        <c:auto val="1"/>
        <c:lblAlgn val="ctr"/>
        <c:lblOffset val="100"/>
        <c:noMultiLvlLbl val="0"/>
      </c:catAx>
      <c:valAx>
        <c:axId val="535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МАКС</a:t>
                </a:r>
                <a:r>
                  <a:rPr lang="sr-Cyrl-RS" baseline="0"/>
                  <a:t> 5-ДН ПАДАВИНЕ (ММ)</a:t>
                </a:r>
                <a:endParaRPr lang="sr-Latn-BA"/>
              </a:p>
            </c:rich>
          </c:tx>
          <c:layout>
            <c:manualLayout>
              <c:xMode val="edge"/>
              <c:yMode val="edge"/>
              <c:x val="1.3066094010975901E-2"/>
              <c:y val="0.23519517507120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58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r-Latn-RS" sz="2000">
                <a:latin typeface="Sava Pro Light" panose="04020305060202020204" pitchFamily="82" charset="0"/>
              </a:rPr>
              <a:t>sapna:</a:t>
            </a:r>
            <a:r>
              <a:rPr lang="sr-Latn-RS"/>
              <a:t> flood's index  Rx5day, abs monthly max of flooding cyclon</a:t>
            </a:r>
          </a:p>
          <a:p>
            <a:pPr>
              <a:defRPr/>
            </a:pPr>
            <a:r>
              <a:rPr lang="en-US"/>
              <a:t>increasing trend of 5xday 1950-2018</a:t>
            </a:r>
            <a:endParaRPr lang="sr-Cyrl-RS"/>
          </a:p>
          <a:p>
            <a:pPr>
              <a:defRPr/>
            </a:pPr>
            <a:endParaRPr lang="sr-Latn-R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2154309696511826E-2"/>
          <c:y val="7.7532773535262264E-2"/>
          <c:w val="0.96784569030348822"/>
          <c:h val="0.64093755961844856"/>
        </c:manualLayout>
      </c:layout>
      <c:lineChart>
        <c:grouping val="standard"/>
        <c:varyColors val="0"/>
        <c:ser>
          <c:idx val="0"/>
          <c:order val="0"/>
          <c:tx>
            <c:strRef>
              <c:f>'44.65    97.5П'!$AL$1</c:f>
              <c:strCache>
                <c:ptCount val="1"/>
                <c:pt idx="0">
                  <c:v>18.95 oko Lopara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772"/>
              <c:layout>
                <c:manualLayout>
                  <c:x val="-2.2180607050570761E-3"/>
                  <c:y val="2.19502884812754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61FBFE-B5CB-4C23-8C9D-F85FB2957DCC}" type="CATEGORYNAME">
                      <a:rPr lang="ru-RU" sz="1800"/>
                      <a:pPr>
                        <a:defRPr sz="2400"/>
                      </a:pPr>
                      <a:t>[CATEGORY NAME]</a:t>
                    </a:fld>
                    <a:r>
                      <a:rPr lang="ru-RU" sz="1800" baseline="0"/>
                      <a:t>; 253,5ММ</a:t>
                    </a:r>
                  </a:p>
                  <a:p>
                    <a:pPr>
                      <a:defRPr sz="2400"/>
                    </a:pPr>
                    <a:r>
                      <a:rPr lang="ru-RU" sz="1800" baseline="0"/>
                      <a:t>апс макс  5дн кише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37474806000968"/>
                      <c:h val="0.28972290291618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0A-4B79-A158-9C5836C3B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'44.55e'!$A$2:$A$829</c:f>
              <c:numCache>
                <c:formatCode>mmm/yyyy</c:formatCode>
                <c:ptCount val="828"/>
                <c:pt idx="0">
                  <c:v>18294</c:v>
                </c:pt>
                <c:pt idx="1">
                  <c:v>18295</c:v>
                </c:pt>
                <c:pt idx="2">
                  <c:v>18323</c:v>
                </c:pt>
                <c:pt idx="3">
                  <c:v>18354</c:v>
                </c:pt>
                <c:pt idx="4">
                  <c:v>18384</c:v>
                </c:pt>
                <c:pt idx="5">
                  <c:v>18415</c:v>
                </c:pt>
                <c:pt idx="6">
                  <c:v>18445</c:v>
                </c:pt>
                <c:pt idx="7">
                  <c:v>18476</c:v>
                </c:pt>
                <c:pt idx="8">
                  <c:v>18507</c:v>
                </c:pt>
                <c:pt idx="9">
                  <c:v>18537</c:v>
                </c:pt>
                <c:pt idx="10">
                  <c:v>18568</c:v>
                </c:pt>
                <c:pt idx="11">
                  <c:v>18598</c:v>
                </c:pt>
                <c:pt idx="12">
                  <c:v>18629</c:v>
                </c:pt>
                <c:pt idx="13">
                  <c:v>18660</c:v>
                </c:pt>
                <c:pt idx="14">
                  <c:v>18688</c:v>
                </c:pt>
                <c:pt idx="15">
                  <c:v>18719</c:v>
                </c:pt>
                <c:pt idx="16">
                  <c:v>18749</c:v>
                </c:pt>
                <c:pt idx="17">
                  <c:v>18780</c:v>
                </c:pt>
                <c:pt idx="18">
                  <c:v>18810</c:v>
                </c:pt>
                <c:pt idx="19">
                  <c:v>18841</c:v>
                </c:pt>
                <c:pt idx="20">
                  <c:v>18872</c:v>
                </c:pt>
                <c:pt idx="21">
                  <c:v>18902</c:v>
                </c:pt>
                <c:pt idx="22">
                  <c:v>18933</c:v>
                </c:pt>
                <c:pt idx="23">
                  <c:v>18963</c:v>
                </c:pt>
                <c:pt idx="24">
                  <c:v>18994</c:v>
                </c:pt>
                <c:pt idx="25">
                  <c:v>19025</c:v>
                </c:pt>
                <c:pt idx="26">
                  <c:v>19054</c:v>
                </c:pt>
                <c:pt idx="27">
                  <c:v>19085</c:v>
                </c:pt>
                <c:pt idx="28">
                  <c:v>19115</c:v>
                </c:pt>
                <c:pt idx="29">
                  <c:v>19146</c:v>
                </c:pt>
                <c:pt idx="30">
                  <c:v>19176</c:v>
                </c:pt>
                <c:pt idx="31">
                  <c:v>19207</c:v>
                </c:pt>
                <c:pt idx="32">
                  <c:v>19238</c:v>
                </c:pt>
                <c:pt idx="33">
                  <c:v>19268</c:v>
                </c:pt>
                <c:pt idx="34">
                  <c:v>19299</c:v>
                </c:pt>
                <c:pt idx="35">
                  <c:v>19329</c:v>
                </c:pt>
                <c:pt idx="36">
                  <c:v>19360</c:v>
                </c:pt>
                <c:pt idx="37">
                  <c:v>19391</c:v>
                </c:pt>
                <c:pt idx="38">
                  <c:v>19419</c:v>
                </c:pt>
                <c:pt idx="39">
                  <c:v>19450</c:v>
                </c:pt>
                <c:pt idx="40">
                  <c:v>19480</c:v>
                </c:pt>
                <c:pt idx="41">
                  <c:v>19511</c:v>
                </c:pt>
                <c:pt idx="42">
                  <c:v>19541</c:v>
                </c:pt>
                <c:pt idx="43">
                  <c:v>19572</c:v>
                </c:pt>
                <c:pt idx="44">
                  <c:v>19603</c:v>
                </c:pt>
                <c:pt idx="45">
                  <c:v>19633</c:v>
                </c:pt>
                <c:pt idx="46">
                  <c:v>19664</c:v>
                </c:pt>
                <c:pt idx="47">
                  <c:v>19694</c:v>
                </c:pt>
                <c:pt idx="48">
                  <c:v>19725</c:v>
                </c:pt>
                <c:pt idx="49">
                  <c:v>19756</c:v>
                </c:pt>
                <c:pt idx="50">
                  <c:v>19784</c:v>
                </c:pt>
                <c:pt idx="51">
                  <c:v>19815</c:v>
                </c:pt>
                <c:pt idx="52">
                  <c:v>19845</c:v>
                </c:pt>
                <c:pt idx="53">
                  <c:v>19876</c:v>
                </c:pt>
                <c:pt idx="54">
                  <c:v>19906</c:v>
                </c:pt>
                <c:pt idx="55">
                  <c:v>19937</c:v>
                </c:pt>
                <c:pt idx="56">
                  <c:v>19968</c:v>
                </c:pt>
                <c:pt idx="57">
                  <c:v>19998</c:v>
                </c:pt>
                <c:pt idx="58">
                  <c:v>20029</c:v>
                </c:pt>
                <c:pt idx="59">
                  <c:v>20059</c:v>
                </c:pt>
                <c:pt idx="60">
                  <c:v>20090</c:v>
                </c:pt>
                <c:pt idx="61">
                  <c:v>20121</c:v>
                </c:pt>
                <c:pt idx="62">
                  <c:v>20149</c:v>
                </c:pt>
                <c:pt idx="63">
                  <c:v>20180</c:v>
                </c:pt>
                <c:pt idx="64">
                  <c:v>20210</c:v>
                </c:pt>
                <c:pt idx="65">
                  <c:v>20241</c:v>
                </c:pt>
                <c:pt idx="66">
                  <c:v>20271</c:v>
                </c:pt>
                <c:pt idx="67">
                  <c:v>20302</c:v>
                </c:pt>
                <c:pt idx="68">
                  <c:v>20333</c:v>
                </c:pt>
                <c:pt idx="69">
                  <c:v>20363</c:v>
                </c:pt>
                <c:pt idx="70">
                  <c:v>20394</c:v>
                </c:pt>
                <c:pt idx="71">
                  <c:v>20424</c:v>
                </c:pt>
                <c:pt idx="72">
                  <c:v>20455</c:v>
                </c:pt>
                <c:pt idx="73">
                  <c:v>20486</c:v>
                </c:pt>
                <c:pt idx="74">
                  <c:v>20515</c:v>
                </c:pt>
                <c:pt idx="75">
                  <c:v>20546</c:v>
                </c:pt>
                <c:pt idx="76">
                  <c:v>20576</c:v>
                </c:pt>
                <c:pt idx="77">
                  <c:v>20607</c:v>
                </c:pt>
                <c:pt idx="78">
                  <c:v>20637</c:v>
                </c:pt>
                <c:pt idx="79">
                  <c:v>20668</c:v>
                </c:pt>
                <c:pt idx="80">
                  <c:v>20699</c:v>
                </c:pt>
                <c:pt idx="81">
                  <c:v>20729</c:v>
                </c:pt>
                <c:pt idx="82">
                  <c:v>20760</c:v>
                </c:pt>
                <c:pt idx="83">
                  <c:v>20790</c:v>
                </c:pt>
                <c:pt idx="84">
                  <c:v>20821</c:v>
                </c:pt>
                <c:pt idx="85">
                  <c:v>20852</c:v>
                </c:pt>
                <c:pt idx="86">
                  <c:v>20880</c:v>
                </c:pt>
                <c:pt idx="87">
                  <c:v>20911</c:v>
                </c:pt>
                <c:pt idx="88">
                  <c:v>20941</c:v>
                </c:pt>
                <c:pt idx="89">
                  <c:v>20972</c:v>
                </c:pt>
                <c:pt idx="90">
                  <c:v>21002</c:v>
                </c:pt>
                <c:pt idx="91">
                  <c:v>21033</c:v>
                </c:pt>
                <c:pt idx="92">
                  <c:v>21064</c:v>
                </c:pt>
                <c:pt idx="93">
                  <c:v>21094</c:v>
                </c:pt>
                <c:pt idx="94">
                  <c:v>21125</c:v>
                </c:pt>
                <c:pt idx="95">
                  <c:v>21155</c:v>
                </c:pt>
                <c:pt idx="96">
                  <c:v>21186</c:v>
                </c:pt>
                <c:pt idx="97">
                  <c:v>21217</c:v>
                </c:pt>
                <c:pt idx="98">
                  <c:v>21245</c:v>
                </c:pt>
                <c:pt idx="99">
                  <c:v>21276</c:v>
                </c:pt>
                <c:pt idx="100">
                  <c:v>21306</c:v>
                </c:pt>
                <c:pt idx="101">
                  <c:v>21337</c:v>
                </c:pt>
                <c:pt idx="102">
                  <c:v>21367</c:v>
                </c:pt>
                <c:pt idx="103">
                  <c:v>21398</c:v>
                </c:pt>
                <c:pt idx="104">
                  <c:v>21429</c:v>
                </c:pt>
                <c:pt idx="105">
                  <c:v>21459</c:v>
                </c:pt>
                <c:pt idx="106">
                  <c:v>21490</c:v>
                </c:pt>
                <c:pt idx="107">
                  <c:v>21520</c:v>
                </c:pt>
                <c:pt idx="108">
                  <c:v>21551</c:v>
                </c:pt>
                <c:pt idx="109">
                  <c:v>21582</c:v>
                </c:pt>
                <c:pt idx="110">
                  <c:v>21610</c:v>
                </c:pt>
                <c:pt idx="111">
                  <c:v>21641</c:v>
                </c:pt>
                <c:pt idx="112">
                  <c:v>21671</c:v>
                </c:pt>
                <c:pt idx="113">
                  <c:v>21702</c:v>
                </c:pt>
                <c:pt idx="114">
                  <c:v>21732</c:v>
                </c:pt>
                <c:pt idx="115">
                  <c:v>21763</c:v>
                </c:pt>
                <c:pt idx="116">
                  <c:v>21794</c:v>
                </c:pt>
                <c:pt idx="117">
                  <c:v>21824</c:v>
                </c:pt>
                <c:pt idx="118">
                  <c:v>21855</c:v>
                </c:pt>
                <c:pt idx="119">
                  <c:v>21885</c:v>
                </c:pt>
                <c:pt idx="120">
                  <c:v>21916</c:v>
                </c:pt>
                <c:pt idx="121">
                  <c:v>21947</c:v>
                </c:pt>
                <c:pt idx="122">
                  <c:v>21976</c:v>
                </c:pt>
                <c:pt idx="123">
                  <c:v>22007</c:v>
                </c:pt>
                <c:pt idx="124">
                  <c:v>22037</c:v>
                </c:pt>
                <c:pt idx="125">
                  <c:v>22068</c:v>
                </c:pt>
                <c:pt idx="126">
                  <c:v>22098</c:v>
                </c:pt>
                <c:pt idx="127">
                  <c:v>22129</c:v>
                </c:pt>
                <c:pt idx="128">
                  <c:v>22160</c:v>
                </c:pt>
                <c:pt idx="129">
                  <c:v>22190</c:v>
                </c:pt>
                <c:pt idx="130">
                  <c:v>22221</c:v>
                </c:pt>
                <c:pt idx="131">
                  <c:v>22251</c:v>
                </c:pt>
                <c:pt idx="132">
                  <c:v>22282</c:v>
                </c:pt>
                <c:pt idx="133">
                  <c:v>22313</c:v>
                </c:pt>
                <c:pt idx="134">
                  <c:v>22341</c:v>
                </c:pt>
                <c:pt idx="135">
                  <c:v>22372</c:v>
                </c:pt>
                <c:pt idx="136">
                  <c:v>22402</c:v>
                </c:pt>
                <c:pt idx="137">
                  <c:v>22433</c:v>
                </c:pt>
                <c:pt idx="138">
                  <c:v>22463</c:v>
                </c:pt>
                <c:pt idx="139">
                  <c:v>22494</c:v>
                </c:pt>
                <c:pt idx="140">
                  <c:v>22525</c:v>
                </c:pt>
                <c:pt idx="141">
                  <c:v>22555</c:v>
                </c:pt>
                <c:pt idx="142">
                  <c:v>22586</c:v>
                </c:pt>
                <c:pt idx="143">
                  <c:v>22616</c:v>
                </c:pt>
                <c:pt idx="144">
                  <c:v>22647</c:v>
                </c:pt>
                <c:pt idx="145">
                  <c:v>22678</c:v>
                </c:pt>
                <c:pt idx="146">
                  <c:v>22706</c:v>
                </c:pt>
                <c:pt idx="147">
                  <c:v>22737</c:v>
                </c:pt>
                <c:pt idx="148">
                  <c:v>22767</c:v>
                </c:pt>
                <c:pt idx="149">
                  <c:v>22798</c:v>
                </c:pt>
                <c:pt idx="150">
                  <c:v>22828</c:v>
                </c:pt>
                <c:pt idx="151">
                  <c:v>22859</c:v>
                </c:pt>
                <c:pt idx="152">
                  <c:v>22890</c:v>
                </c:pt>
                <c:pt idx="153">
                  <c:v>22920</c:v>
                </c:pt>
                <c:pt idx="154">
                  <c:v>22951</c:v>
                </c:pt>
                <c:pt idx="155">
                  <c:v>22981</c:v>
                </c:pt>
                <c:pt idx="156">
                  <c:v>23012</c:v>
                </c:pt>
                <c:pt idx="157">
                  <c:v>23043</c:v>
                </c:pt>
                <c:pt idx="158">
                  <c:v>23071</c:v>
                </c:pt>
                <c:pt idx="159">
                  <c:v>23102</c:v>
                </c:pt>
                <c:pt idx="160">
                  <c:v>23132</c:v>
                </c:pt>
                <c:pt idx="161">
                  <c:v>23163</c:v>
                </c:pt>
                <c:pt idx="162">
                  <c:v>23193</c:v>
                </c:pt>
                <c:pt idx="163">
                  <c:v>23224</c:v>
                </c:pt>
                <c:pt idx="164">
                  <c:v>23255</c:v>
                </c:pt>
                <c:pt idx="165">
                  <c:v>23285</c:v>
                </c:pt>
                <c:pt idx="166">
                  <c:v>23316</c:v>
                </c:pt>
                <c:pt idx="167">
                  <c:v>23346</c:v>
                </c:pt>
                <c:pt idx="168">
                  <c:v>23377</c:v>
                </c:pt>
                <c:pt idx="169">
                  <c:v>23408</c:v>
                </c:pt>
                <c:pt idx="170">
                  <c:v>23437</c:v>
                </c:pt>
                <c:pt idx="171">
                  <c:v>23468</c:v>
                </c:pt>
                <c:pt idx="172">
                  <c:v>23498</c:v>
                </c:pt>
                <c:pt idx="173">
                  <c:v>23529</c:v>
                </c:pt>
                <c:pt idx="174">
                  <c:v>23559</c:v>
                </c:pt>
                <c:pt idx="175">
                  <c:v>23590</c:v>
                </c:pt>
                <c:pt idx="176">
                  <c:v>23621</c:v>
                </c:pt>
                <c:pt idx="177">
                  <c:v>23651</c:v>
                </c:pt>
                <c:pt idx="178">
                  <c:v>23682</c:v>
                </c:pt>
                <c:pt idx="179">
                  <c:v>23712</c:v>
                </c:pt>
                <c:pt idx="180">
                  <c:v>23743</c:v>
                </c:pt>
                <c:pt idx="181">
                  <c:v>23774</c:v>
                </c:pt>
                <c:pt idx="182">
                  <c:v>23802</c:v>
                </c:pt>
                <c:pt idx="183">
                  <c:v>23833</c:v>
                </c:pt>
                <c:pt idx="184">
                  <c:v>23863</c:v>
                </c:pt>
                <c:pt idx="185">
                  <c:v>23894</c:v>
                </c:pt>
                <c:pt idx="186">
                  <c:v>23924</c:v>
                </c:pt>
                <c:pt idx="187">
                  <c:v>23955</c:v>
                </c:pt>
                <c:pt idx="188">
                  <c:v>23986</c:v>
                </c:pt>
                <c:pt idx="189">
                  <c:v>24016</c:v>
                </c:pt>
                <c:pt idx="190">
                  <c:v>24047</c:v>
                </c:pt>
                <c:pt idx="191">
                  <c:v>24077</c:v>
                </c:pt>
                <c:pt idx="192">
                  <c:v>24108</c:v>
                </c:pt>
                <c:pt idx="193">
                  <c:v>24139</c:v>
                </c:pt>
                <c:pt idx="194">
                  <c:v>24167</c:v>
                </c:pt>
                <c:pt idx="195">
                  <c:v>24198</c:v>
                </c:pt>
                <c:pt idx="196">
                  <c:v>24228</c:v>
                </c:pt>
                <c:pt idx="197">
                  <c:v>24259</c:v>
                </c:pt>
                <c:pt idx="198">
                  <c:v>24289</c:v>
                </c:pt>
                <c:pt idx="199">
                  <c:v>24320</c:v>
                </c:pt>
                <c:pt idx="200">
                  <c:v>24351</c:v>
                </c:pt>
                <c:pt idx="201">
                  <c:v>24381</c:v>
                </c:pt>
                <c:pt idx="202">
                  <c:v>24412</c:v>
                </c:pt>
                <c:pt idx="203">
                  <c:v>24442</c:v>
                </c:pt>
                <c:pt idx="204">
                  <c:v>24473</c:v>
                </c:pt>
                <c:pt idx="205">
                  <c:v>24504</c:v>
                </c:pt>
                <c:pt idx="206">
                  <c:v>24532</c:v>
                </c:pt>
                <c:pt idx="207">
                  <c:v>24563</c:v>
                </c:pt>
                <c:pt idx="208">
                  <c:v>24593</c:v>
                </c:pt>
                <c:pt idx="209">
                  <c:v>24624</c:v>
                </c:pt>
                <c:pt idx="210">
                  <c:v>24654</c:v>
                </c:pt>
                <c:pt idx="211">
                  <c:v>24685</c:v>
                </c:pt>
                <c:pt idx="212">
                  <c:v>24716</c:v>
                </c:pt>
                <c:pt idx="213">
                  <c:v>24746</c:v>
                </c:pt>
                <c:pt idx="214">
                  <c:v>24777</c:v>
                </c:pt>
                <c:pt idx="215">
                  <c:v>24807</c:v>
                </c:pt>
                <c:pt idx="216">
                  <c:v>24838</c:v>
                </c:pt>
                <c:pt idx="217">
                  <c:v>24869</c:v>
                </c:pt>
                <c:pt idx="218">
                  <c:v>24898</c:v>
                </c:pt>
                <c:pt idx="219">
                  <c:v>24929</c:v>
                </c:pt>
                <c:pt idx="220">
                  <c:v>24959</c:v>
                </c:pt>
                <c:pt idx="221">
                  <c:v>24990</c:v>
                </c:pt>
                <c:pt idx="222">
                  <c:v>25020</c:v>
                </c:pt>
                <c:pt idx="223">
                  <c:v>25051</c:v>
                </c:pt>
                <c:pt idx="224">
                  <c:v>25082</c:v>
                </c:pt>
                <c:pt idx="225">
                  <c:v>25112</c:v>
                </c:pt>
                <c:pt idx="226">
                  <c:v>25143</c:v>
                </c:pt>
                <c:pt idx="227">
                  <c:v>25173</c:v>
                </c:pt>
                <c:pt idx="228">
                  <c:v>25204</c:v>
                </c:pt>
                <c:pt idx="229">
                  <c:v>25235</c:v>
                </c:pt>
                <c:pt idx="230">
                  <c:v>25263</c:v>
                </c:pt>
                <c:pt idx="231">
                  <c:v>25294</c:v>
                </c:pt>
                <c:pt idx="232">
                  <c:v>25324</c:v>
                </c:pt>
                <c:pt idx="233">
                  <c:v>25355</c:v>
                </c:pt>
                <c:pt idx="234">
                  <c:v>25385</c:v>
                </c:pt>
                <c:pt idx="235">
                  <c:v>25416</c:v>
                </c:pt>
                <c:pt idx="236">
                  <c:v>25447</c:v>
                </c:pt>
                <c:pt idx="237">
                  <c:v>25477</c:v>
                </c:pt>
                <c:pt idx="238">
                  <c:v>25508</c:v>
                </c:pt>
                <c:pt idx="239">
                  <c:v>25538</c:v>
                </c:pt>
                <c:pt idx="240">
                  <c:v>25569</c:v>
                </c:pt>
                <c:pt idx="241">
                  <c:v>25600</c:v>
                </c:pt>
                <c:pt idx="242">
                  <c:v>25628</c:v>
                </c:pt>
                <c:pt idx="243">
                  <c:v>25659</c:v>
                </c:pt>
                <c:pt idx="244">
                  <c:v>25689</c:v>
                </c:pt>
                <c:pt idx="245">
                  <c:v>25720</c:v>
                </c:pt>
                <c:pt idx="246">
                  <c:v>25750</c:v>
                </c:pt>
                <c:pt idx="247">
                  <c:v>25781</c:v>
                </c:pt>
                <c:pt idx="248">
                  <c:v>25812</c:v>
                </c:pt>
                <c:pt idx="249">
                  <c:v>25842</c:v>
                </c:pt>
                <c:pt idx="250">
                  <c:v>25873</c:v>
                </c:pt>
                <c:pt idx="251">
                  <c:v>25903</c:v>
                </c:pt>
                <c:pt idx="252">
                  <c:v>25934</c:v>
                </c:pt>
                <c:pt idx="253">
                  <c:v>25965</c:v>
                </c:pt>
                <c:pt idx="254">
                  <c:v>25993</c:v>
                </c:pt>
                <c:pt idx="255">
                  <c:v>26024</c:v>
                </c:pt>
                <c:pt idx="256">
                  <c:v>26054</c:v>
                </c:pt>
                <c:pt idx="257">
                  <c:v>26085</c:v>
                </c:pt>
                <c:pt idx="258">
                  <c:v>26115</c:v>
                </c:pt>
                <c:pt idx="259">
                  <c:v>26146</c:v>
                </c:pt>
                <c:pt idx="260">
                  <c:v>26177</c:v>
                </c:pt>
                <c:pt idx="261">
                  <c:v>26207</c:v>
                </c:pt>
                <c:pt idx="262">
                  <c:v>26238</c:v>
                </c:pt>
                <c:pt idx="263">
                  <c:v>26268</c:v>
                </c:pt>
                <c:pt idx="264">
                  <c:v>26299</c:v>
                </c:pt>
                <c:pt idx="265">
                  <c:v>26330</c:v>
                </c:pt>
                <c:pt idx="266">
                  <c:v>26359</c:v>
                </c:pt>
                <c:pt idx="267">
                  <c:v>26390</c:v>
                </c:pt>
                <c:pt idx="268">
                  <c:v>26420</c:v>
                </c:pt>
                <c:pt idx="269">
                  <c:v>26451</c:v>
                </c:pt>
                <c:pt idx="270">
                  <c:v>26481</c:v>
                </c:pt>
                <c:pt idx="271">
                  <c:v>26512</c:v>
                </c:pt>
                <c:pt idx="272">
                  <c:v>26543</c:v>
                </c:pt>
                <c:pt idx="273">
                  <c:v>26573</c:v>
                </c:pt>
                <c:pt idx="274">
                  <c:v>26604</c:v>
                </c:pt>
                <c:pt idx="275">
                  <c:v>26634</c:v>
                </c:pt>
                <c:pt idx="276">
                  <c:v>26665</c:v>
                </c:pt>
                <c:pt idx="277">
                  <c:v>26696</c:v>
                </c:pt>
                <c:pt idx="278">
                  <c:v>26724</c:v>
                </c:pt>
                <c:pt idx="279">
                  <c:v>26755</c:v>
                </c:pt>
                <c:pt idx="280">
                  <c:v>26785</c:v>
                </c:pt>
                <c:pt idx="281">
                  <c:v>26816</c:v>
                </c:pt>
                <c:pt idx="282">
                  <c:v>26846</c:v>
                </c:pt>
                <c:pt idx="283">
                  <c:v>26877</c:v>
                </c:pt>
                <c:pt idx="284">
                  <c:v>26908</c:v>
                </c:pt>
                <c:pt idx="285">
                  <c:v>26938</c:v>
                </c:pt>
                <c:pt idx="286">
                  <c:v>26969</c:v>
                </c:pt>
                <c:pt idx="287">
                  <c:v>26999</c:v>
                </c:pt>
                <c:pt idx="288">
                  <c:v>27030</c:v>
                </c:pt>
                <c:pt idx="289">
                  <c:v>27061</c:v>
                </c:pt>
                <c:pt idx="290">
                  <c:v>27089</c:v>
                </c:pt>
                <c:pt idx="291">
                  <c:v>27120</c:v>
                </c:pt>
                <c:pt idx="292">
                  <c:v>27150</c:v>
                </c:pt>
                <c:pt idx="293">
                  <c:v>27181</c:v>
                </c:pt>
                <c:pt idx="294">
                  <c:v>27211</c:v>
                </c:pt>
                <c:pt idx="295">
                  <c:v>27242</c:v>
                </c:pt>
                <c:pt idx="296">
                  <c:v>27273</c:v>
                </c:pt>
                <c:pt idx="297">
                  <c:v>27303</c:v>
                </c:pt>
                <c:pt idx="298">
                  <c:v>27334</c:v>
                </c:pt>
                <c:pt idx="299">
                  <c:v>27364</c:v>
                </c:pt>
                <c:pt idx="300">
                  <c:v>27395</c:v>
                </c:pt>
                <c:pt idx="301">
                  <c:v>27426</c:v>
                </c:pt>
                <c:pt idx="302">
                  <c:v>27454</c:v>
                </c:pt>
                <c:pt idx="303">
                  <c:v>27485</c:v>
                </c:pt>
                <c:pt idx="304">
                  <c:v>27515</c:v>
                </c:pt>
                <c:pt idx="305">
                  <c:v>27546</c:v>
                </c:pt>
                <c:pt idx="306">
                  <c:v>27576</c:v>
                </c:pt>
                <c:pt idx="307">
                  <c:v>27607</c:v>
                </c:pt>
                <c:pt idx="308">
                  <c:v>27638</c:v>
                </c:pt>
                <c:pt idx="309">
                  <c:v>27668</c:v>
                </c:pt>
                <c:pt idx="310">
                  <c:v>27699</c:v>
                </c:pt>
                <c:pt idx="311">
                  <c:v>27729</c:v>
                </c:pt>
                <c:pt idx="312">
                  <c:v>27760</c:v>
                </c:pt>
                <c:pt idx="313">
                  <c:v>27791</c:v>
                </c:pt>
                <c:pt idx="314">
                  <c:v>27820</c:v>
                </c:pt>
                <c:pt idx="315">
                  <c:v>27851</c:v>
                </c:pt>
                <c:pt idx="316">
                  <c:v>27881</c:v>
                </c:pt>
                <c:pt idx="317">
                  <c:v>27912</c:v>
                </c:pt>
                <c:pt idx="318">
                  <c:v>27942</c:v>
                </c:pt>
                <c:pt idx="319">
                  <c:v>27973</c:v>
                </c:pt>
                <c:pt idx="320">
                  <c:v>28004</c:v>
                </c:pt>
                <c:pt idx="321">
                  <c:v>28034</c:v>
                </c:pt>
                <c:pt idx="322">
                  <c:v>28065</c:v>
                </c:pt>
                <c:pt idx="323">
                  <c:v>28095</c:v>
                </c:pt>
                <c:pt idx="324">
                  <c:v>28126</c:v>
                </c:pt>
                <c:pt idx="325">
                  <c:v>28157</c:v>
                </c:pt>
                <c:pt idx="326">
                  <c:v>28185</c:v>
                </c:pt>
                <c:pt idx="327">
                  <c:v>28216</c:v>
                </c:pt>
                <c:pt idx="328">
                  <c:v>28246</c:v>
                </c:pt>
                <c:pt idx="329">
                  <c:v>28277</c:v>
                </c:pt>
                <c:pt idx="330">
                  <c:v>28307</c:v>
                </c:pt>
                <c:pt idx="331">
                  <c:v>28338</c:v>
                </c:pt>
                <c:pt idx="332">
                  <c:v>28369</c:v>
                </c:pt>
                <c:pt idx="333">
                  <c:v>28399</c:v>
                </c:pt>
                <c:pt idx="334">
                  <c:v>28430</c:v>
                </c:pt>
                <c:pt idx="335">
                  <c:v>28460</c:v>
                </c:pt>
                <c:pt idx="336">
                  <c:v>28491</c:v>
                </c:pt>
                <c:pt idx="337">
                  <c:v>28522</c:v>
                </c:pt>
                <c:pt idx="338">
                  <c:v>28550</c:v>
                </c:pt>
                <c:pt idx="339">
                  <c:v>28581</c:v>
                </c:pt>
                <c:pt idx="340">
                  <c:v>28611</c:v>
                </c:pt>
                <c:pt idx="341">
                  <c:v>28642</c:v>
                </c:pt>
                <c:pt idx="342">
                  <c:v>28672</c:v>
                </c:pt>
                <c:pt idx="343">
                  <c:v>28703</c:v>
                </c:pt>
                <c:pt idx="344">
                  <c:v>28734</c:v>
                </c:pt>
                <c:pt idx="345">
                  <c:v>28764</c:v>
                </c:pt>
                <c:pt idx="346">
                  <c:v>28795</c:v>
                </c:pt>
                <c:pt idx="347">
                  <c:v>28825</c:v>
                </c:pt>
                <c:pt idx="348">
                  <c:v>28856</c:v>
                </c:pt>
                <c:pt idx="349">
                  <c:v>28887</c:v>
                </c:pt>
                <c:pt idx="350">
                  <c:v>28915</c:v>
                </c:pt>
                <c:pt idx="351">
                  <c:v>28946</c:v>
                </c:pt>
                <c:pt idx="352">
                  <c:v>28976</c:v>
                </c:pt>
                <c:pt idx="353">
                  <c:v>29007</c:v>
                </c:pt>
                <c:pt idx="354">
                  <c:v>29037</c:v>
                </c:pt>
                <c:pt idx="355">
                  <c:v>29068</c:v>
                </c:pt>
                <c:pt idx="356">
                  <c:v>29099</c:v>
                </c:pt>
                <c:pt idx="357">
                  <c:v>29129</c:v>
                </c:pt>
                <c:pt idx="358">
                  <c:v>29160</c:v>
                </c:pt>
                <c:pt idx="359">
                  <c:v>29190</c:v>
                </c:pt>
                <c:pt idx="360">
                  <c:v>29221</c:v>
                </c:pt>
                <c:pt idx="361">
                  <c:v>29252</c:v>
                </c:pt>
                <c:pt idx="362">
                  <c:v>29281</c:v>
                </c:pt>
                <c:pt idx="363">
                  <c:v>29312</c:v>
                </c:pt>
                <c:pt idx="364">
                  <c:v>29342</c:v>
                </c:pt>
                <c:pt idx="365">
                  <c:v>29373</c:v>
                </c:pt>
                <c:pt idx="366">
                  <c:v>29403</c:v>
                </c:pt>
                <c:pt idx="367">
                  <c:v>29434</c:v>
                </c:pt>
                <c:pt idx="368">
                  <c:v>29465</c:v>
                </c:pt>
                <c:pt idx="369">
                  <c:v>29495</c:v>
                </c:pt>
                <c:pt idx="370">
                  <c:v>29526</c:v>
                </c:pt>
                <c:pt idx="371">
                  <c:v>29556</c:v>
                </c:pt>
                <c:pt idx="372">
                  <c:v>29587</c:v>
                </c:pt>
                <c:pt idx="373">
                  <c:v>29618</c:v>
                </c:pt>
                <c:pt idx="374">
                  <c:v>29646</c:v>
                </c:pt>
                <c:pt idx="375">
                  <c:v>29677</c:v>
                </c:pt>
                <c:pt idx="376">
                  <c:v>29707</c:v>
                </c:pt>
                <c:pt idx="377">
                  <c:v>29738</c:v>
                </c:pt>
                <c:pt idx="378">
                  <c:v>29768</c:v>
                </c:pt>
                <c:pt idx="379">
                  <c:v>29799</c:v>
                </c:pt>
                <c:pt idx="380">
                  <c:v>29830</c:v>
                </c:pt>
                <c:pt idx="381">
                  <c:v>29860</c:v>
                </c:pt>
                <c:pt idx="382">
                  <c:v>29891</c:v>
                </c:pt>
                <c:pt idx="383">
                  <c:v>29921</c:v>
                </c:pt>
                <c:pt idx="384">
                  <c:v>29952</c:v>
                </c:pt>
                <c:pt idx="385">
                  <c:v>29983</c:v>
                </c:pt>
                <c:pt idx="386">
                  <c:v>30011</c:v>
                </c:pt>
                <c:pt idx="387">
                  <c:v>30042</c:v>
                </c:pt>
                <c:pt idx="388">
                  <c:v>30072</c:v>
                </c:pt>
                <c:pt idx="389">
                  <c:v>30103</c:v>
                </c:pt>
                <c:pt idx="390">
                  <c:v>30133</c:v>
                </c:pt>
                <c:pt idx="391">
                  <c:v>30164</c:v>
                </c:pt>
                <c:pt idx="392">
                  <c:v>30195</c:v>
                </c:pt>
                <c:pt idx="393">
                  <c:v>30225</c:v>
                </c:pt>
                <c:pt idx="394">
                  <c:v>30256</c:v>
                </c:pt>
                <c:pt idx="395">
                  <c:v>30286</c:v>
                </c:pt>
                <c:pt idx="396">
                  <c:v>30317</c:v>
                </c:pt>
                <c:pt idx="397">
                  <c:v>30348</c:v>
                </c:pt>
                <c:pt idx="398">
                  <c:v>30376</c:v>
                </c:pt>
                <c:pt idx="399">
                  <c:v>30407</c:v>
                </c:pt>
                <c:pt idx="400">
                  <c:v>30437</c:v>
                </c:pt>
                <c:pt idx="401">
                  <c:v>30468</c:v>
                </c:pt>
                <c:pt idx="402">
                  <c:v>30498</c:v>
                </c:pt>
                <c:pt idx="403">
                  <c:v>30529</c:v>
                </c:pt>
                <c:pt idx="404">
                  <c:v>30560</c:v>
                </c:pt>
                <c:pt idx="405">
                  <c:v>30590</c:v>
                </c:pt>
                <c:pt idx="406">
                  <c:v>30621</c:v>
                </c:pt>
                <c:pt idx="407">
                  <c:v>30651</c:v>
                </c:pt>
                <c:pt idx="408">
                  <c:v>30682</c:v>
                </c:pt>
                <c:pt idx="409">
                  <c:v>30713</c:v>
                </c:pt>
                <c:pt idx="410">
                  <c:v>30742</c:v>
                </c:pt>
                <c:pt idx="411">
                  <c:v>30773</c:v>
                </c:pt>
                <c:pt idx="412">
                  <c:v>30803</c:v>
                </c:pt>
                <c:pt idx="413">
                  <c:v>30834</c:v>
                </c:pt>
                <c:pt idx="414">
                  <c:v>30864</c:v>
                </c:pt>
                <c:pt idx="415">
                  <c:v>30895</c:v>
                </c:pt>
                <c:pt idx="416">
                  <c:v>30926</c:v>
                </c:pt>
                <c:pt idx="417">
                  <c:v>30956</c:v>
                </c:pt>
                <c:pt idx="418">
                  <c:v>30987</c:v>
                </c:pt>
                <c:pt idx="419">
                  <c:v>31017</c:v>
                </c:pt>
                <c:pt idx="420">
                  <c:v>31048</c:v>
                </c:pt>
                <c:pt idx="421">
                  <c:v>31079</c:v>
                </c:pt>
                <c:pt idx="422">
                  <c:v>31107</c:v>
                </c:pt>
                <c:pt idx="423">
                  <c:v>31138</c:v>
                </c:pt>
                <c:pt idx="424">
                  <c:v>31168</c:v>
                </c:pt>
                <c:pt idx="425">
                  <c:v>31199</c:v>
                </c:pt>
                <c:pt idx="426">
                  <c:v>31229</c:v>
                </c:pt>
                <c:pt idx="427">
                  <c:v>31260</c:v>
                </c:pt>
                <c:pt idx="428">
                  <c:v>31291</c:v>
                </c:pt>
                <c:pt idx="429">
                  <c:v>31321</c:v>
                </c:pt>
                <c:pt idx="430">
                  <c:v>31352</c:v>
                </c:pt>
                <c:pt idx="431">
                  <c:v>31382</c:v>
                </c:pt>
                <c:pt idx="432">
                  <c:v>31413</c:v>
                </c:pt>
                <c:pt idx="433">
                  <c:v>31444</c:v>
                </c:pt>
                <c:pt idx="434">
                  <c:v>31472</c:v>
                </c:pt>
                <c:pt idx="435">
                  <c:v>31503</c:v>
                </c:pt>
                <c:pt idx="436">
                  <c:v>31533</c:v>
                </c:pt>
                <c:pt idx="437">
                  <c:v>31564</c:v>
                </c:pt>
                <c:pt idx="438">
                  <c:v>31594</c:v>
                </c:pt>
                <c:pt idx="439">
                  <c:v>31625</c:v>
                </c:pt>
                <c:pt idx="440">
                  <c:v>31656</c:v>
                </c:pt>
                <c:pt idx="441">
                  <c:v>31686</c:v>
                </c:pt>
                <c:pt idx="442">
                  <c:v>31717</c:v>
                </c:pt>
                <c:pt idx="443">
                  <c:v>31747</c:v>
                </c:pt>
                <c:pt idx="444">
                  <c:v>31778</c:v>
                </c:pt>
                <c:pt idx="445">
                  <c:v>31809</c:v>
                </c:pt>
                <c:pt idx="446">
                  <c:v>31837</c:v>
                </c:pt>
                <c:pt idx="447">
                  <c:v>31868</c:v>
                </c:pt>
                <c:pt idx="448">
                  <c:v>31898</c:v>
                </c:pt>
                <c:pt idx="449">
                  <c:v>31929</c:v>
                </c:pt>
                <c:pt idx="450">
                  <c:v>31959</c:v>
                </c:pt>
                <c:pt idx="451">
                  <c:v>31990</c:v>
                </c:pt>
                <c:pt idx="452">
                  <c:v>32021</c:v>
                </c:pt>
                <c:pt idx="453">
                  <c:v>32051</c:v>
                </c:pt>
                <c:pt idx="454">
                  <c:v>32082</c:v>
                </c:pt>
                <c:pt idx="455">
                  <c:v>32112</c:v>
                </c:pt>
                <c:pt idx="456">
                  <c:v>32143</c:v>
                </c:pt>
                <c:pt idx="457">
                  <c:v>32174</c:v>
                </c:pt>
                <c:pt idx="458">
                  <c:v>32203</c:v>
                </c:pt>
                <c:pt idx="459">
                  <c:v>32234</c:v>
                </c:pt>
                <c:pt idx="460">
                  <c:v>32264</c:v>
                </c:pt>
                <c:pt idx="461">
                  <c:v>32295</c:v>
                </c:pt>
                <c:pt idx="462">
                  <c:v>32325</c:v>
                </c:pt>
                <c:pt idx="463">
                  <c:v>32356</c:v>
                </c:pt>
                <c:pt idx="464">
                  <c:v>32387</c:v>
                </c:pt>
                <c:pt idx="465">
                  <c:v>32417</c:v>
                </c:pt>
                <c:pt idx="466">
                  <c:v>32448</c:v>
                </c:pt>
                <c:pt idx="467">
                  <c:v>32478</c:v>
                </c:pt>
                <c:pt idx="468">
                  <c:v>32509</c:v>
                </c:pt>
                <c:pt idx="469">
                  <c:v>32540</c:v>
                </c:pt>
                <c:pt idx="470">
                  <c:v>32568</c:v>
                </c:pt>
                <c:pt idx="471">
                  <c:v>32599</c:v>
                </c:pt>
                <c:pt idx="472">
                  <c:v>32629</c:v>
                </c:pt>
                <c:pt idx="473">
                  <c:v>32660</c:v>
                </c:pt>
                <c:pt idx="474">
                  <c:v>32690</c:v>
                </c:pt>
                <c:pt idx="475">
                  <c:v>32721</c:v>
                </c:pt>
                <c:pt idx="476">
                  <c:v>32752</c:v>
                </c:pt>
                <c:pt idx="477">
                  <c:v>32782</c:v>
                </c:pt>
                <c:pt idx="478">
                  <c:v>32813</c:v>
                </c:pt>
                <c:pt idx="479">
                  <c:v>32843</c:v>
                </c:pt>
                <c:pt idx="480">
                  <c:v>32874</c:v>
                </c:pt>
                <c:pt idx="481">
                  <c:v>32905</c:v>
                </c:pt>
                <c:pt idx="482">
                  <c:v>32933</c:v>
                </c:pt>
                <c:pt idx="483">
                  <c:v>32964</c:v>
                </c:pt>
                <c:pt idx="484">
                  <c:v>32994</c:v>
                </c:pt>
                <c:pt idx="485">
                  <c:v>33025</c:v>
                </c:pt>
                <c:pt idx="486">
                  <c:v>33055</c:v>
                </c:pt>
                <c:pt idx="487">
                  <c:v>33086</c:v>
                </c:pt>
                <c:pt idx="488">
                  <c:v>33117</c:v>
                </c:pt>
                <c:pt idx="489">
                  <c:v>33147</c:v>
                </c:pt>
                <c:pt idx="490">
                  <c:v>33178</c:v>
                </c:pt>
                <c:pt idx="491">
                  <c:v>33208</c:v>
                </c:pt>
                <c:pt idx="492">
                  <c:v>33239</c:v>
                </c:pt>
                <c:pt idx="493">
                  <c:v>33270</c:v>
                </c:pt>
                <c:pt idx="494">
                  <c:v>33298</c:v>
                </c:pt>
                <c:pt idx="495">
                  <c:v>33329</c:v>
                </c:pt>
                <c:pt idx="496">
                  <c:v>33359</c:v>
                </c:pt>
                <c:pt idx="497">
                  <c:v>33390</c:v>
                </c:pt>
                <c:pt idx="498">
                  <c:v>33420</c:v>
                </c:pt>
                <c:pt idx="499">
                  <c:v>33451</c:v>
                </c:pt>
                <c:pt idx="500">
                  <c:v>33482</c:v>
                </c:pt>
                <c:pt idx="501">
                  <c:v>33512</c:v>
                </c:pt>
                <c:pt idx="502">
                  <c:v>33543</c:v>
                </c:pt>
                <c:pt idx="503">
                  <c:v>33573</c:v>
                </c:pt>
                <c:pt idx="504">
                  <c:v>33604</c:v>
                </c:pt>
                <c:pt idx="505">
                  <c:v>33635</c:v>
                </c:pt>
                <c:pt idx="506">
                  <c:v>33664</c:v>
                </c:pt>
                <c:pt idx="507">
                  <c:v>33695</c:v>
                </c:pt>
                <c:pt idx="508">
                  <c:v>33725</c:v>
                </c:pt>
                <c:pt idx="509">
                  <c:v>33756</c:v>
                </c:pt>
                <c:pt idx="510">
                  <c:v>33786</c:v>
                </c:pt>
                <c:pt idx="511">
                  <c:v>33817</c:v>
                </c:pt>
                <c:pt idx="512">
                  <c:v>33848</c:v>
                </c:pt>
                <c:pt idx="513">
                  <c:v>33878</c:v>
                </c:pt>
                <c:pt idx="514">
                  <c:v>33909</c:v>
                </c:pt>
                <c:pt idx="515">
                  <c:v>33939</c:v>
                </c:pt>
                <c:pt idx="516">
                  <c:v>33970</c:v>
                </c:pt>
                <c:pt idx="517">
                  <c:v>34001</c:v>
                </c:pt>
                <c:pt idx="518">
                  <c:v>34029</c:v>
                </c:pt>
                <c:pt idx="519">
                  <c:v>34060</c:v>
                </c:pt>
                <c:pt idx="520">
                  <c:v>34090</c:v>
                </c:pt>
                <c:pt idx="521">
                  <c:v>34121</c:v>
                </c:pt>
                <c:pt idx="522">
                  <c:v>34151</c:v>
                </c:pt>
                <c:pt idx="523">
                  <c:v>34182</c:v>
                </c:pt>
                <c:pt idx="524">
                  <c:v>34213</c:v>
                </c:pt>
                <c:pt idx="525">
                  <c:v>34243</c:v>
                </c:pt>
                <c:pt idx="526">
                  <c:v>34274</c:v>
                </c:pt>
                <c:pt idx="527">
                  <c:v>34304</c:v>
                </c:pt>
                <c:pt idx="528">
                  <c:v>34335</c:v>
                </c:pt>
                <c:pt idx="529">
                  <c:v>34366</c:v>
                </c:pt>
                <c:pt idx="530">
                  <c:v>34394</c:v>
                </c:pt>
                <c:pt idx="531">
                  <c:v>34425</c:v>
                </c:pt>
                <c:pt idx="532">
                  <c:v>34455</c:v>
                </c:pt>
                <c:pt idx="533">
                  <c:v>34486</c:v>
                </c:pt>
                <c:pt idx="534">
                  <c:v>34516</c:v>
                </c:pt>
                <c:pt idx="535">
                  <c:v>34547</c:v>
                </c:pt>
                <c:pt idx="536">
                  <c:v>34578</c:v>
                </c:pt>
                <c:pt idx="537">
                  <c:v>34608</c:v>
                </c:pt>
                <c:pt idx="538">
                  <c:v>34639</c:v>
                </c:pt>
                <c:pt idx="539">
                  <c:v>34669</c:v>
                </c:pt>
                <c:pt idx="540">
                  <c:v>34700</c:v>
                </c:pt>
                <c:pt idx="541">
                  <c:v>34731</c:v>
                </c:pt>
                <c:pt idx="542">
                  <c:v>34759</c:v>
                </c:pt>
                <c:pt idx="543">
                  <c:v>34790</c:v>
                </c:pt>
                <c:pt idx="544">
                  <c:v>34820</c:v>
                </c:pt>
                <c:pt idx="545">
                  <c:v>34851</c:v>
                </c:pt>
                <c:pt idx="546">
                  <c:v>34881</c:v>
                </c:pt>
                <c:pt idx="547">
                  <c:v>34912</c:v>
                </c:pt>
                <c:pt idx="548">
                  <c:v>34943</c:v>
                </c:pt>
                <c:pt idx="549">
                  <c:v>34973</c:v>
                </c:pt>
                <c:pt idx="550">
                  <c:v>35004</c:v>
                </c:pt>
                <c:pt idx="551">
                  <c:v>35034</c:v>
                </c:pt>
                <c:pt idx="552">
                  <c:v>35065</c:v>
                </c:pt>
                <c:pt idx="553">
                  <c:v>35096</c:v>
                </c:pt>
                <c:pt idx="554">
                  <c:v>35125</c:v>
                </c:pt>
                <c:pt idx="555">
                  <c:v>35156</c:v>
                </c:pt>
                <c:pt idx="556">
                  <c:v>35186</c:v>
                </c:pt>
                <c:pt idx="557">
                  <c:v>35217</c:v>
                </c:pt>
                <c:pt idx="558">
                  <c:v>35247</c:v>
                </c:pt>
                <c:pt idx="559">
                  <c:v>35278</c:v>
                </c:pt>
                <c:pt idx="560">
                  <c:v>35309</c:v>
                </c:pt>
                <c:pt idx="561">
                  <c:v>35339</c:v>
                </c:pt>
                <c:pt idx="562">
                  <c:v>35370</c:v>
                </c:pt>
                <c:pt idx="563">
                  <c:v>35400</c:v>
                </c:pt>
                <c:pt idx="564">
                  <c:v>35431</c:v>
                </c:pt>
                <c:pt idx="565">
                  <c:v>35462</c:v>
                </c:pt>
                <c:pt idx="566">
                  <c:v>35490</c:v>
                </c:pt>
                <c:pt idx="567">
                  <c:v>35521</c:v>
                </c:pt>
                <c:pt idx="568">
                  <c:v>35551</c:v>
                </c:pt>
                <c:pt idx="569">
                  <c:v>35582</c:v>
                </c:pt>
                <c:pt idx="570">
                  <c:v>35612</c:v>
                </c:pt>
                <c:pt idx="571">
                  <c:v>35643</c:v>
                </c:pt>
                <c:pt idx="572">
                  <c:v>35674</c:v>
                </c:pt>
                <c:pt idx="573">
                  <c:v>35704</c:v>
                </c:pt>
                <c:pt idx="574">
                  <c:v>35735</c:v>
                </c:pt>
                <c:pt idx="575">
                  <c:v>35765</c:v>
                </c:pt>
                <c:pt idx="576">
                  <c:v>35796</c:v>
                </c:pt>
                <c:pt idx="577">
                  <c:v>35827</c:v>
                </c:pt>
                <c:pt idx="578">
                  <c:v>35855</c:v>
                </c:pt>
                <c:pt idx="579">
                  <c:v>35886</c:v>
                </c:pt>
                <c:pt idx="580">
                  <c:v>35916</c:v>
                </c:pt>
                <c:pt idx="581">
                  <c:v>35947</c:v>
                </c:pt>
                <c:pt idx="582">
                  <c:v>35977</c:v>
                </c:pt>
                <c:pt idx="583">
                  <c:v>36008</c:v>
                </c:pt>
                <c:pt idx="584">
                  <c:v>36039</c:v>
                </c:pt>
                <c:pt idx="585">
                  <c:v>36069</c:v>
                </c:pt>
                <c:pt idx="586">
                  <c:v>36100</c:v>
                </c:pt>
                <c:pt idx="587">
                  <c:v>36130</c:v>
                </c:pt>
                <c:pt idx="588">
                  <c:v>36161</c:v>
                </c:pt>
                <c:pt idx="589">
                  <c:v>36192</c:v>
                </c:pt>
                <c:pt idx="590">
                  <c:v>36220</c:v>
                </c:pt>
                <c:pt idx="591">
                  <c:v>36251</c:v>
                </c:pt>
                <c:pt idx="592">
                  <c:v>36281</c:v>
                </c:pt>
                <c:pt idx="593">
                  <c:v>36312</c:v>
                </c:pt>
                <c:pt idx="594">
                  <c:v>36342</c:v>
                </c:pt>
                <c:pt idx="595">
                  <c:v>36373</c:v>
                </c:pt>
                <c:pt idx="596">
                  <c:v>36404</c:v>
                </c:pt>
                <c:pt idx="597">
                  <c:v>36434</c:v>
                </c:pt>
                <c:pt idx="598">
                  <c:v>36465</c:v>
                </c:pt>
                <c:pt idx="599">
                  <c:v>36495</c:v>
                </c:pt>
                <c:pt idx="600">
                  <c:v>36526</c:v>
                </c:pt>
                <c:pt idx="601">
                  <c:v>36557</c:v>
                </c:pt>
                <c:pt idx="602">
                  <c:v>36586</c:v>
                </c:pt>
                <c:pt idx="603">
                  <c:v>36617</c:v>
                </c:pt>
                <c:pt idx="604">
                  <c:v>36647</c:v>
                </c:pt>
                <c:pt idx="605">
                  <c:v>36678</c:v>
                </c:pt>
                <c:pt idx="606">
                  <c:v>36708</c:v>
                </c:pt>
                <c:pt idx="607">
                  <c:v>36739</c:v>
                </c:pt>
                <c:pt idx="608">
                  <c:v>36770</c:v>
                </c:pt>
                <c:pt idx="609">
                  <c:v>36800</c:v>
                </c:pt>
                <c:pt idx="610">
                  <c:v>36831</c:v>
                </c:pt>
                <c:pt idx="611">
                  <c:v>36861</c:v>
                </c:pt>
                <c:pt idx="612">
                  <c:v>36892</c:v>
                </c:pt>
                <c:pt idx="613">
                  <c:v>36923</c:v>
                </c:pt>
                <c:pt idx="614">
                  <c:v>36951</c:v>
                </c:pt>
                <c:pt idx="615">
                  <c:v>36982</c:v>
                </c:pt>
                <c:pt idx="616">
                  <c:v>37012</c:v>
                </c:pt>
                <c:pt idx="617">
                  <c:v>37043</c:v>
                </c:pt>
                <c:pt idx="618">
                  <c:v>37073</c:v>
                </c:pt>
                <c:pt idx="619">
                  <c:v>37104</c:v>
                </c:pt>
                <c:pt idx="620">
                  <c:v>37135</c:v>
                </c:pt>
                <c:pt idx="621">
                  <c:v>37165</c:v>
                </c:pt>
                <c:pt idx="622">
                  <c:v>37196</c:v>
                </c:pt>
                <c:pt idx="623">
                  <c:v>37226</c:v>
                </c:pt>
                <c:pt idx="624">
                  <c:v>37257</c:v>
                </c:pt>
                <c:pt idx="625">
                  <c:v>37288</c:v>
                </c:pt>
                <c:pt idx="626">
                  <c:v>37316</c:v>
                </c:pt>
                <c:pt idx="627">
                  <c:v>37347</c:v>
                </c:pt>
                <c:pt idx="628">
                  <c:v>37377</c:v>
                </c:pt>
                <c:pt idx="629">
                  <c:v>37408</c:v>
                </c:pt>
                <c:pt idx="630">
                  <c:v>37438</c:v>
                </c:pt>
                <c:pt idx="631">
                  <c:v>37469</c:v>
                </c:pt>
                <c:pt idx="632">
                  <c:v>37500</c:v>
                </c:pt>
                <c:pt idx="633">
                  <c:v>37530</c:v>
                </c:pt>
                <c:pt idx="634">
                  <c:v>37561</c:v>
                </c:pt>
                <c:pt idx="635">
                  <c:v>37591</c:v>
                </c:pt>
                <c:pt idx="636">
                  <c:v>37622</c:v>
                </c:pt>
                <c:pt idx="637">
                  <c:v>37653</c:v>
                </c:pt>
                <c:pt idx="638">
                  <c:v>37681</c:v>
                </c:pt>
                <c:pt idx="639">
                  <c:v>37712</c:v>
                </c:pt>
                <c:pt idx="640">
                  <c:v>37742</c:v>
                </c:pt>
                <c:pt idx="641">
                  <c:v>37773</c:v>
                </c:pt>
                <c:pt idx="642">
                  <c:v>37803</c:v>
                </c:pt>
                <c:pt idx="643">
                  <c:v>37834</c:v>
                </c:pt>
                <c:pt idx="644">
                  <c:v>37865</c:v>
                </c:pt>
                <c:pt idx="645">
                  <c:v>37895</c:v>
                </c:pt>
                <c:pt idx="646">
                  <c:v>37926</c:v>
                </c:pt>
                <c:pt idx="647">
                  <c:v>37956</c:v>
                </c:pt>
                <c:pt idx="648">
                  <c:v>37987</c:v>
                </c:pt>
                <c:pt idx="649">
                  <c:v>38018</c:v>
                </c:pt>
                <c:pt idx="650">
                  <c:v>38047</c:v>
                </c:pt>
                <c:pt idx="651">
                  <c:v>38078</c:v>
                </c:pt>
                <c:pt idx="652">
                  <c:v>38108</c:v>
                </c:pt>
                <c:pt idx="653">
                  <c:v>38139</c:v>
                </c:pt>
                <c:pt idx="654">
                  <c:v>38169</c:v>
                </c:pt>
                <c:pt idx="655">
                  <c:v>38200</c:v>
                </c:pt>
                <c:pt idx="656">
                  <c:v>38231</c:v>
                </c:pt>
                <c:pt idx="657">
                  <c:v>38261</c:v>
                </c:pt>
                <c:pt idx="658">
                  <c:v>38292</c:v>
                </c:pt>
                <c:pt idx="659">
                  <c:v>38322</c:v>
                </c:pt>
                <c:pt idx="660">
                  <c:v>38353</c:v>
                </c:pt>
                <c:pt idx="661">
                  <c:v>38384</c:v>
                </c:pt>
                <c:pt idx="662">
                  <c:v>38412</c:v>
                </c:pt>
                <c:pt idx="663">
                  <c:v>38443</c:v>
                </c:pt>
                <c:pt idx="664">
                  <c:v>38473</c:v>
                </c:pt>
                <c:pt idx="665">
                  <c:v>38504</c:v>
                </c:pt>
                <c:pt idx="666">
                  <c:v>38534</c:v>
                </c:pt>
                <c:pt idx="667">
                  <c:v>38565</c:v>
                </c:pt>
                <c:pt idx="668">
                  <c:v>38596</c:v>
                </c:pt>
                <c:pt idx="669">
                  <c:v>38626</c:v>
                </c:pt>
                <c:pt idx="670">
                  <c:v>38657</c:v>
                </c:pt>
                <c:pt idx="671">
                  <c:v>38687</c:v>
                </c:pt>
                <c:pt idx="672">
                  <c:v>38718</c:v>
                </c:pt>
                <c:pt idx="673">
                  <c:v>38749</c:v>
                </c:pt>
                <c:pt idx="674">
                  <c:v>38777</c:v>
                </c:pt>
                <c:pt idx="675">
                  <c:v>38808</c:v>
                </c:pt>
                <c:pt idx="676">
                  <c:v>38838</c:v>
                </c:pt>
                <c:pt idx="677">
                  <c:v>38869</c:v>
                </c:pt>
                <c:pt idx="678">
                  <c:v>38899</c:v>
                </c:pt>
                <c:pt idx="679">
                  <c:v>38930</c:v>
                </c:pt>
                <c:pt idx="680">
                  <c:v>38961</c:v>
                </c:pt>
                <c:pt idx="681">
                  <c:v>38991</c:v>
                </c:pt>
                <c:pt idx="682">
                  <c:v>39022</c:v>
                </c:pt>
                <c:pt idx="683">
                  <c:v>39052</c:v>
                </c:pt>
                <c:pt idx="684">
                  <c:v>39083</c:v>
                </c:pt>
                <c:pt idx="685">
                  <c:v>39114</c:v>
                </c:pt>
                <c:pt idx="686">
                  <c:v>39142</c:v>
                </c:pt>
                <c:pt idx="687">
                  <c:v>39173</c:v>
                </c:pt>
                <c:pt idx="688">
                  <c:v>39203</c:v>
                </c:pt>
                <c:pt idx="689">
                  <c:v>39234</c:v>
                </c:pt>
                <c:pt idx="690">
                  <c:v>39264</c:v>
                </c:pt>
                <c:pt idx="691">
                  <c:v>39295</c:v>
                </c:pt>
                <c:pt idx="692">
                  <c:v>39326</c:v>
                </c:pt>
                <c:pt idx="693">
                  <c:v>39356</c:v>
                </c:pt>
                <c:pt idx="694">
                  <c:v>39387</c:v>
                </c:pt>
                <c:pt idx="695">
                  <c:v>39417</c:v>
                </c:pt>
                <c:pt idx="696">
                  <c:v>39448</c:v>
                </c:pt>
                <c:pt idx="697">
                  <c:v>39479</c:v>
                </c:pt>
                <c:pt idx="698">
                  <c:v>39508</c:v>
                </c:pt>
                <c:pt idx="699">
                  <c:v>39539</c:v>
                </c:pt>
                <c:pt idx="700">
                  <c:v>39569</c:v>
                </c:pt>
                <c:pt idx="701">
                  <c:v>39600</c:v>
                </c:pt>
                <c:pt idx="702">
                  <c:v>39630</c:v>
                </c:pt>
                <c:pt idx="703">
                  <c:v>39661</c:v>
                </c:pt>
                <c:pt idx="704">
                  <c:v>39692</c:v>
                </c:pt>
                <c:pt idx="705">
                  <c:v>39722</c:v>
                </c:pt>
                <c:pt idx="706">
                  <c:v>39753</c:v>
                </c:pt>
                <c:pt idx="707">
                  <c:v>39783</c:v>
                </c:pt>
                <c:pt idx="708">
                  <c:v>39814</c:v>
                </c:pt>
                <c:pt idx="709">
                  <c:v>39845</c:v>
                </c:pt>
                <c:pt idx="710">
                  <c:v>39873</c:v>
                </c:pt>
                <c:pt idx="711">
                  <c:v>39904</c:v>
                </c:pt>
                <c:pt idx="712">
                  <c:v>39934</c:v>
                </c:pt>
                <c:pt idx="713">
                  <c:v>39965</c:v>
                </c:pt>
                <c:pt idx="714">
                  <c:v>39995</c:v>
                </c:pt>
                <c:pt idx="715">
                  <c:v>40026</c:v>
                </c:pt>
                <c:pt idx="716">
                  <c:v>40057</c:v>
                </c:pt>
                <c:pt idx="717">
                  <c:v>40087</c:v>
                </c:pt>
                <c:pt idx="718">
                  <c:v>40118</c:v>
                </c:pt>
                <c:pt idx="719">
                  <c:v>40148</c:v>
                </c:pt>
                <c:pt idx="720">
                  <c:v>40179</c:v>
                </c:pt>
                <c:pt idx="721">
                  <c:v>40210</c:v>
                </c:pt>
                <c:pt idx="722">
                  <c:v>40238</c:v>
                </c:pt>
                <c:pt idx="723">
                  <c:v>40269</c:v>
                </c:pt>
                <c:pt idx="724">
                  <c:v>40299</c:v>
                </c:pt>
                <c:pt idx="725">
                  <c:v>40330</c:v>
                </c:pt>
                <c:pt idx="726">
                  <c:v>40360</c:v>
                </c:pt>
                <c:pt idx="727">
                  <c:v>40391</c:v>
                </c:pt>
                <c:pt idx="728">
                  <c:v>40422</c:v>
                </c:pt>
                <c:pt idx="729">
                  <c:v>40452</c:v>
                </c:pt>
                <c:pt idx="730">
                  <c:v>40483</c:v>
                </c:pt>
                <c:pt idx="731">
                  <c:v>40513</c:v>
                </c:pt>
                <c:pt idx="732">
                  <c:v>40544</c:v>
                </c:pt>
                <c:pt idx="733">
                  <c:v>40575</c:v>
                </c:pt>
                <c:pt idx="734">
                  <c:v>40603</c:v>
                </c:pt>
                <c:pt idx="735">
                  <c:v>40634</c:v>
                </c:pt>
                <c:pt idx="736">
                  <c:v>40664</c:v>
                </c:pt>
                <c:pt idx="737">
                  <c:v>40695</c:v>
                </c:pt>
                <c:pt idx="738">
                  <c:v>40725</c:v>
                </c:pt>
                <c:pt idx="739">
                  <c:v>40756</c:v>
                </c:pt>
                <c:pt idx="740">
                  <c:v>40787</c:v>
                </c:pt>
                <c:pt idx="741">
                  <c:v>40817</c:v>
                </c:pt>
                <c:pt idx="742">
                  <c:v>40848</c:v>
                </c:pt>
                <c:pt idx="743">
                  <c:v>40878</c:v>
                </c:pt>
                <c:pt idx="744">
                  <c:v>40909</c:v>
                </c:pt>
                <c:pt idx="745">
                  <c:v>40940</c:v>
                </c:pt>
                <c:pt idx="746">
                  <c:v>40969</c:v>
                </c:pt>
                <c:pt idx="747">
                  <c:v>41000</c:v>
                </c:pt>
                <c:pt idx="748">
                  <c:v>41030</c:v>
                </c:pt>
                <c:pt idx="749">
                  <c:v>41061</c:v>
                </c:pt>
                <c:pt idx="750">
                  <c:v>41091</c:v>
                </c:pt>
                <c:pt idx="751">
                  <c:v>41122</c:v>
                </c:pt>
                <c:pt idx="752">
                  <c:v>41153</c:v>
                </c:pt>
                <c:pt idx="753">
                  <c:v>41183</c:v>
                </c:pt>
                <c:pt idx="754">
                  <c:v>41214</c:v>
                </c:pt>
                <c:pt idx="755">
                  <c:v>41244</c:v>
                </c:pt>
                <c:pt idx="756">
                  <c:v>41275</c:v>
                </c:pt>
                <c:pt idx="757">
                  <c:v>41306</c:v>
                </c:pt>
                <c:pt idx="758">
                  <c:v>41334</c:v>
                </c:pt>
                <c:pt idx="759">
                  <c:v>41365</c:v>
                </c:pt>
                <c:pt idx="760">
                  <c:v>41395</c:v>
                </c:pt>
                <c:pt idx="761">
                  <c:v>41426</c:v>
                </c:pt>
                <c:pt idx="762">
                  <c:v>41456</c:v>
                </c:pt>
                <c:pt idx="763">
                  <c:v>41487</c:v>
                </c:pt>
                <c:pt idx="764">
                  <c:v>41518</c:v>
                </c:pt>
                <c:pt idx="765">
                  <c:v>41548</c:v>
                </c:pt>
                <c:pt idx="766">
                  <c:v>41579</c:v>
                </c:pt>
                <c:pt idx="767">
                  <c:v>41609</c:v>
                </c:pt>
                <c:pt idx="768">
                  <c:v>41640</c:v>
                </c:pt>
                <c:pt idx="769">
                  <c:v>41671</c:v>
                </c:pt>
                <c:pt idx="770">
                  <c:v>41699</c:v>
                </c:pt>
                <c:pt idx="771">
                  <c:v>41730</c:v>
                </c:pt>
                <c:pt idx="772">
                  <c:v>41760</c:v>
                </c:pt>
                <c:pt idx="773">
                  <c:v>41791</c:v>
                </c:pt>
                <c:pt idx="774">
                  <c:v>41821</c:v>
                </c:pt>
                <c:pt idx="775">
                  <c:v>41852</c:v>
                </c:pt>
                <c:pt idx="776">
                  <c:v>41883</c:v>
                </c:pt>
                <c:pt idx="777">
                  <c:v>41913</c:v>
                </c:pt>
                <c:pt idx="778">
                  <c:v>41944</c:v>
                </c:pt>
                <c:pt idx="779">
                  <c:v>41974</c:v>
                </c:pt>
                <c:pt idx="780">
                  <c:v>42005</c:v>
                </c:pt>
                <c:pt idx="781">
                  <c:v>42036</c:v>
                </c:pt>
                <c:pt idx="782">
                  <c:v>42064</c:v>
                </c:pt>
                <c:pt idx="783">
                  <c:v>42095</c:v>
                </c:pt>
                <c:pt idx="784">
                  <c:v>42125</c:v>
                </c:pt>
                <c:pt idx="785">
                  <c:v>42156</c:v>
                </c:pt>
                <c:pt idx="786">
                  <c:v>42186</c:v>
                </c:pt>
                <c:pt idx="787">
                  <c:v>42217</c:v>
                </c:pt>
                <c:pt idx="788">
                  <c:v>42248</c:v>
                </c:pt>
                <c:pt idx="789">
                  <c:v>42278</c:v>
                </c:pt>
                <c:pt idx="790">
                  <c:v>42309</c:v>
                </c:pt>
                <c:pt idx="791">
                  <c:v>42339</c:v>
                </c:pt>
                <c:pt idx="792">
                  <c:v>42370</c:v>
                </c:pt>
                <c:pt idx="793">
                  <c:v>42401</c:v>
                </c:pt>
                <c:pt idx="794">
                  <c:v>42430</c:v>
                </c:pt>
                <c:pt idx="795">
                  <c:v>42461</c:v>
                </c:pt>
                <c:pt idx="796">
                  <c:v>42491</c:v>
                </c:pt>
                <c:pt idx="797">
                  <c:v>42522</c:v>
                </c:pt>
                <c:pt idx="798">
                  <c:v>42552</c:v>
                </c:pt>
                <c:pt idx="799">
                  <c:v>42583</c:v>
                </c:pt>
                <c:pt idx="800">
                  <c:v>42614</c:v>
                </c:pt>
                <c:pt idx="801">
                  <c:v>42644</c:v>
                </c:pt>
                <c:pt idx="802">
                  <c:v>42675</c:v>
                </c:pt>
                <c:pt idx="803">
                  <c:v>42705</c:v>
                </c:pt>
                <c:pt idx="804">
                  <c:v>42736</c:v>
                </c:pt>
                <c:pt idx="805">
                  <c:v>42767</c:v>
                </c:pt>
                <c:pt idx="806">
                  <c:v>42795</c:v>
                </c:pt>
                <c:pt idx="807">
                  <c:v>42826</c:v>
                </c:pt>
                <c:pt idx="808">
                  <c:v>42856</c:v>
                </c:pt>
                <c:pt idx="809">
                  <c:v>42887</c:v>
                </c:pt>
                <c:pt idx="810">
                  <c:v>42917</c:v>
                </c:pt>
                <c:pt idx="811">
                  <c:v>42948</c:v>
                </c:pt>
                <c:pt idx="812">
                  <c:v>42979</c:v>
                </c:pt>
                <c:pt idx="813">
                  <c:v>43009</c:v>
                </c:pt>
                <c:pt idx="814">
                  <c:v>43040</c:v>
                </c:pt>
                <c:pt idx="815">
                  <c:v>43070</c:v>
                </c:pt>
                <c:pt idx="816">
                  <c:v>43101</c:v>
                </c:pt>
                <c:pt idx="817">
                  <c:v>43132</c:v>
                </c:pt>
                <c:pt idx="818">
                  <c:v>43160</c:v>
                </c:pt>
                <c:pt idx="819">
                  <c:v>43191</c:v>
                </c:pt>
                <c:pt idx="820">
                  <c:v>43221</c:v>
                </c:pt>
                <c:pt idx="821">
                  <c:v>43252</c:v>
                </c:pt>
                <c:pt idx="822">
                  <c:v>43282</c:v>
                </c:pt>
                <c:pt idx="823">
                  <c:v>43313</c:v>
                </c:pt>
                <c:pt idx="824">
                  <c:v>43344</c:v>
                </c:pt>
                <c:pt idx="825">
                  <c:v>43374</c:v>
                </c:pt>
                <c:pt idx="826">
                  <c:v>43405</c:v>
                </c:pt>
                <c:pt idx="827">
                  <c:v>43435</c:v>
                </c:pt>
              </c:numCache>
            </c:numRef>
          </c:cat>
          <c:val>
            <c:numRef>
              <c:f>'44.65    97.5П'!$AL$2:$AL$829</c:f>
              <c:numCache>
                <c:formatCode>General</c:formatCode>
                <c:ptCount val="828"/>
                <c:pt idx="0">
                  <c:v>31.6</c:v>
                </c:pt>
                <c:pt idx="1">
                  <c:v>28.7</c:v>
                </c:pt>
                <c:pt idx="2">
                  <c:v>31.2</c:v>
                </c:pt>
                <c:pt idx="3">
                  <c:v>32.4</c:v>
                </c:pt>
                <c:pt idx="4">
                  <c:v>38.1</c:v>
                </c:pt>
                <c:pt idx="5">
                  <c:v>31.3</c:v>
                </c:pt>
                <c:pt idx="6">
                  <c:v>44</c:v>
                </c:pt>
                <c:pt idx="7">
                  <c:v>22.6</c:v>
                </c:pt>
                <c:pt idx="8">
                  <c:v>28.3</c:v>
                </c:pt>
                <c:pt idx="9">
                  <c:v>72.900000000000006</c:v>
                </c:pt>
                <c:pt idx="10">
                  <c:v>76.5</c:v>
                </c:pt>
                <c:pt idx="11">
                  <c:v>40.4</c:v>
                </c:pt>
                <c:pt idx="12">
                  <c:v>23.1</c:v>
                </c:pt>
                <c:pt idx="13">
                  <c:v>42</c:v>
                </c:pt>
                <c:pt idx="14">
                  <c:v>35.5</c:v>
                </c:pt>
                <c:pt idx="15">
                  <c:v>31.9</c:v>
                </c:pt>
                <c:pt idx="16">
                  <c:v>28</c:v>
                </c:pt>
                <c:pt idx="17">
                  <c:v>59.4</c:v>
                </c:pt>
                <c:pt idx="18">
                  <c:v>62.4</c:v>
                </c:pt>
                <c:pt idx="19">
                  <c:v>35.4</c:v>
                </c:pt>
                <c:pt idx="20">
                  <c:v>24.9</c:v>
                </c:pt>
                <c:pt idx="21">
                  <c:v>27.5</c:v>
                </c:pt>
                <c:pt idx="22">
                  <c:v>21.9</c:v>
                </c:pt>
                <c:pt idx="23">
                  <c:v>22.5</c:v>
                </c:pt>
                <c:pt idx="24">
                  <c:v>41.8</c:v>
                </c:pt>
                <c:pt idx="25">
                  <c:v>16</c:v>
                </c:pt>
                <c:pt idx="26">
                  <c:v>29.8</c:v>
                </c:pt>
                <c:pt idx="27">
                  <c:v>17.100000000000001</c:v>
                </c:pt>
                <c:pt idx="28">
                  <c:v>50.6</c:v>
                </c:pt>
                <c:pt idx="29">
                  <c:v>34</c:v>
                </c:pt>
                <c:pt idx="30">
                  <c:v>6.8</c:v>
                </c:pt>
                <c:pt idx="31">
                  <c:v>29.2</c:v>
                </c:pt>
                <c:pt idx="32">
                  <c:v>51.1</c:v>
                </c:pt>
                <c:pt idx="33">
                  <c:v>50.1</c:v>
                </c:pt>
                <c:pt idx="34">
                  <c:v>55.3</c:v>
                </c:pt>
                <c:pt idx="35">
                  <c:v>56.3</c:v>
                </c:pt>
                <c:pt idx="36">
                  <c:v>24.4</c:v>
                </c:pt>
                <c:pt idx="37">
                  <c:v>45.2</c:v>
                </c:pt>
                <c:pt idx="38">
                  <c:v>15.1</c:v>
                </c:pt>
                <c:pt idx="39">
                  <c:v>40.200000000000003</c:v>
                </c:pt>
                <c:pt idx="40">
                  <c:v>50.2</c:v>
                </c:pt>
                <c:pt idx="41">
                  <c:v>55.5</c:v>
                </c:pt>
                <c:pt idx="42">
                  <c:v>57.8</c:v>
                </c:pt>
                <c:pt idx="43">
                  <c:v>51.5</c:v>
                </c:pt>
                <c:pt idx="44">
                  <c:v>23</c:v>
                </c:pt>
                <c:pt idx="45">
                  <c:v>20.5</c:v>
                </c:pt>
                <c:pt idx="46">
                  <c:v>14.7</c:v>
                </c:pt>
                <c:pt idx="47">
                  <c:v>32.1</c:v>
                </c:pt>
                <c:pt idx="48">
                  <c:v>33.4</c:v>
                </c:pt>
                <c:pt idx="49">
                  <c:v>42.3</c:v>
                </c:pt>
                <c:pt idx="50">
                  <c:v>29.1</c:v>
                </c:pt>
                <c:pt idx="51">
                  <c:v>48.7</c:v>
                </c:pt>
                <c:pt idx="52">
                  <c:v>74.2</c:v>
                </c:pt>
                <c:pt idx="53">
                  <c:v>79.7</c:v>
                </c:pt>
                <c:pt idx="54">
                  <c:v>18.899999999999999</c:v>
                </c:pt>
                <c:pt idx="55">
                  <c:v>45</c:v>
                </c:pt>
                <c:pt idx="56">
                  <c:v>35.700000000000003</c:v>
                </c:pt>
                <c:pt idx="57">
                  <c:v>58.1</c:v>
                </c:pt>
                <c:pt idx="58">
                  <c:v>47.3</c:v>
                </c:pt>
                <c:pt idx="59">
                  <c:v>23.8</c:v>
                </c:pt>
                <c:pt idx="60">
                  <c:v>27.8</c:v>
                </c:pt>
                <c:pt idx="61">
                  <c:v>68.7</c:v>
                </c:pt>
                <c:pt idx="62">
                  <c:v>55.3</c:v>
                </c:pt>
                <c:pt idx="63">
                  <c:v>38.6</c:v>
                </c:pt>
                <c:pt idx="64">
                  <c:v>39.700000000000003</c:v>
                </c:pt>
                <c:pt idx="65">
                  <c:v>50.3</c:v>
                </c:pt>
                <c:pt idx="66">
                  <c:v>64</c:v>
                </c:pt>
                <c:pt idx="67">
                  <c:v>74.3</c:v>
                </c:pt>
                <c:pt idx="68">
                  <c:v>65.900000000000006</c:v>
                </c:pt>
                <c:pt idx="69">
                  <c:v>94.7</c:v>
                </c:pt>
                <c:pt idx="70">
                  <c:v>53.2</c:v>
                </c:pt>
                <c:pt idx="71">
                  <c:v>47.8</c:v>
                </c:pt>
                <c:pt idx="72">
                  <c:v>57.6</c:v>
                </c:pt>
                <c:pt idx="73">
                  <c:v>30.4</c:v>
                </c:pt>
                <c:pt idx="74">
                  <c:v>25</c:v>
                </c:pt>
                <c:pt idx="75">
                  <c:v>35.5</c:v>
                </c:pt>
                <c:pt idx="76">
                  <c:v>63.9</c:v>
                </c:pt>
                <c:pt idx="77">
                  <c:v>108.5</c:v>
                </c:pt>
                <c:pt idx="78">
                  <c:v>42.8</c:v>
                </c:pt>
                <c:pt idx="79">
                  <c:v>30.6</c:v>
                </c:pt>
                <c:pt idx="80">
                  <c:v>19.2</c:v>
                </c:pt>
                <c:pt idx="81">
                  <c:v>33.9</c:v>
                </c:pt>
                <c:pt idx="82">
                  <c:v>38.5</c:v>
                </c:pt>
                <c:pt idx="83">
                  <c:v>61.5</c:v>
                </c:pt>
                <c:pt idx="84">
                  <c:v>32.299999999999997</c:v>
                </c:pt>
                <c:pt idx="85">
                  <c:v>18.399999999999999</c:v>
                </c:pt>
                <c:pt idx="86">
                  <c:v>6.6</c:v>
                </c:pt>
                <c:pt idx="87">
                  <c:v>34.4</c:v>
                </c:pt>
                <c:pt idx="88">
                  <c:v>68.599999999999994</c:v>
                </c:pt>
                <c:pt idx="89">
                  <c:v>52.9</c:v>
                </c:pt>
                <c:pt idx="90">
                  <c:v>54.3</c:v>
                </c:pt>
                <c:pt idx="91">
                  <c:v>48.1</c:v>
                </c:pt>
                <c:pt idx="92">
                  <c:v>43.5</c:v>
                </c:pt>
                <c:pt idx="93">
                  <c:v>44.3</c:v>
                </c:pt>
                <c:pt idx="94">
                  <c:v>44.2</c:v>
                </c:pt>
                <c:pt idx="95">
                  <c:v>29.6</c:v>
                </c:pt>
                <c:pt idx="96">
                  <c:v>39.4</c:v>
                </c:pt>
                <c:pt idx="97">
                  <c:v>53.1</c:v>
                </c:pt>
                <c:pt idx="98">
                  <c:v>47.5</c:v>
                </c:pt>
                <c:pt idx="99">
                  <c:v>42.7</c:v>
                </c:pt>
                <c:pt idx="100">
                  <c:v>26.9</c:v>
                </c:pt>
                <c:pt idx="101">
                  <c:v>41</c:v>
                </c:pt>
                <c:pt idx="102">
                  <c:v>29.7</c:v>
                </c:pt>
                <c:pt idx="103">
                  <c:v>23.5</c:v>
                </c:pt>
                <c:pt idx="104">
                  <c:v>21.8</c:v>
                </c:pt>
                <c:pt idx="105">
                  <c:v>43.1</c:v>
                </c:pt>
                <c:pt idx="106">
                  <c:v>34.700000000000003</c:v>
                </c:pt>
                <c:pt idx="107">
                  <c:v>38.700000000000003</c:v>
                </c:pt>
                <c:pt idx="108">
                  <c:v>30.9</c:v>
                </c:pt>
                <c:pt idx="109">
                  <c:v>22</c:v>
                </c:pt>
                <c:pt idx="110">
                  <c:v>34</c:v>
                </c:pt>
                <c:pt idx="111">
                  <c:v>24.9</c:v>
                </c:pt>
                <c:pt idx="112">
                  <c:v>51.3</c:v>
                </c:pt>
                <c:pt idx="113">
                  <c:v>50.1</c:v>
                </c:pt>
                <c:pt idx="114">
                  <c:v>64.900000000000006</c:v>
                </c:pt>
                <c:pt idx="115">
                  <c:v>80.3</c:v>
                </c:pt>
                <c:pt idx="116">
                  <c:v>32</c:v>
                </c:pt>
                <c:pt idx="117">
                  <c:v>29.9</c:v>
                </c:pt>
                <c:pt idx="118">
                  <c:v>48.8</c:v>
                </c:pt>
                <c:pt idx="119">
                  <c:v>33.200000000000003</c:v>
                </c:pt>
                <c:pt idx="120">
                  <c:v>38</c:v>
                </c:pt>
                <c:pt idx="121">
                  <c:v>30.7</c:v>
                </c:pt>
                <c:pt idx="122">
                  <c:v>35.299999999999997</c:v>
                </c:pt>
                <c:pt idx="123">
                  <c:v>39.200000000000003</c:v>
                </c:pt>
                <c:pt idx="124">
                  <c:v>34.6</c:v>
                </c:pt>
                <c:pt idx="125">
                  <c:v>54.4</c:v>
                </c:pt>
                <c:pt idx="126">
                  <c:v>63.4</c:v>
                </c:pt>
                <c:pt idx="127">
                  <c:v>50.4</c:v>
                </c:pt>
                <c:pt idx="128">
                  <c:v>38.200000000000003</c:v>
                </c:pt>
                <c:pt idx="129">
                  <c:v>37.1</c:v>
                </c:pt>
                <c:pt idx="130">
                  <c:v>42</c:v>
                </c:pt>
                <c:pt idx="131">
                  <c:v>37.299999999999997</c:v>
                </c:pt>
                <c:pt idx="132">
                  <c:v>15.1</c:v>
                </c:pt>
                <c:pt idx="133">
                  <c:v>34</c:v>
                </c:pt>
                <c:pt idx="134">
                  <c:v>20</c:v>
                </c:pt>
                <c:pt idx="135">
                  <c:v>44.6</c:v>
                </c:pt>
                <c:pt idx="136">
                  <c:v>71.400000000000006</c:v>
                </c:pt>
                <c:pt idx="137">
                  <c:v>51.5</c:v>
                </c:pt>
                <c:pt idx="138">
                  <c:v>38.200000000000003</c:v>
                </c:pt>
                <c:pt idx="139">
                  <c:v>32.4</c:v>
                </c:pt>
                <c:pt idx="140">
                  <c:v>14.2</c:v>
                </c:pt>
                <c:pt idx="141">
                  <c:v>40.5</c:v>
                </c:pt>
                <c:pt idx="142">
                  <c:v>62.5</c:v>
                </c:pt>
                <c:pt idx="143">
                  <c:v>55.4</c:v>
                </c:pt>
                <c:pt idx="144">
                  <c:v>37</c:v>
                </c:pt>
                <c:pt idx="145">
                  <c:v>48.9</c:v>
                </c:pt>
                <c:pt idx="146">
                  <c:v>57.1</c:v>
                </c:pt>
                <c:pt idx="147">
                  <c:v>42.3</c:v>
                </c:pt>
                <c:pt idx="148">
                  <c:v>30.6</c:v>
                </c:pt>
                <c:pt idx="149">
                  <c:v>40.299999999999997</c:v>
                </c:pt>
                <c:pt idx="150">
                  <c:v>43.4</c:v>
                </c:pt>
                <c:pt idx="151">
                  <c:v>12.1</c:v>
                </c:pt>
                <c:pt idx="152">
                  <c:v>31.1</c:v>
                </c:pt>
                <c:pt idx="153">
                  <c:v>12.5</c:v>
                </c:pt>
                <c:pt idx="154">
                  <c:v>36.6</c:v>
                </c:pt>
                <c:pt idx="155">
                  <c:v>28.6</c:v>
                </c:pt>
                <c:pt idx="156">
                  <c:v>40</c:v>
                </c:pt>
                <c:pt idx="157">
                  <c:v>29.5</c:v>
                </c:pt>
                <c:pt idx="158">
                  <c:v>19</c:v>
                </c:pt>
                <c:pt idx="159">
                  <c:v>38.299999999999997</c:v>
                </c:pt>
                <c:pt idx="160">
                  <c:v>32.1</c:v>
                </c:pt>
                <c:pt idx="161">
                  <c:v>47.4</c:v>
                </c:pt>
                <c:pt idx="162">
                  <c:v>45.5</c:v>
                </c:pt>
                <c:pt idx="163">
                  <c:v>34.700000000000003</c:v>
                </c:pt>
                <c:pt idx="164">
                  <c:v>45.3</c:v>
                </c:pt>
                <c:pt idx="165">
                  <c:v>7.7</c:v>
                </c:pt>
                <c:pt idx="166">
                  <c:v>38.5</c:v>
                </c:pt>
                <c:pt idx="167">
                  <c:v>47.4</c:v>
                </c:pt>
                <c:pt idx="168">
                  <c:v>5.0999999999999996</c:v>
                </c:pt>
                <c:pt idx="169">
                  <c:v>34.6</c:v>
                </c:pt>
                <c:pt idx="170">
                  <c:v>50.1</c:v>
                </c:pt>
                <c:pt idx="171">
                  <c:v>54.7</c:v>
                </c:pt>
                <c:pt idx="172">
                  <c:v>47.3</c:v>
                </c:pt>
                <c:pt idx="173">
                  <c:v>46</c:v>
                </c:pt>
                <c:pt idx="174">
                  <c:v>49.1</c:v>
                </c:pt>
                <c:pt idx="175">
                  <c:v>41</c:v>
                </c:pt>
                <c:pt idx="176">
                  <c:v>44.4</c:v>
                </c:pt>
                <c:pt idx="177">
                  <c:v>46.7</c:v>
                </c:pt>
                <c:pt idx="178">
                  <c:v>58.4</c:v>
                </c:pt>
                <c:pt idx="179">
                  <c:v>49.6</c:v>
                </c:pt>
                <c:pt idx="180">
                  <c:v>34.5</c:v>
                </c:pt>
                <c:pt idx="181">
                  <c:v>35.799999999999997</c:v>
                </c:pt>
                <c:pt idx="182">
                  <c:v>33.1</c:v>
                </c:pt>
                <c:pt idx="183">
                  <c:v>34.299999999999997</c:v>
                </c:pt>
                <c:pt idx="184">
                  <c:v>62.7</c:v>
                </c:pt>
                <c:pt idx="185">
                  <c:v>52.1</c:v>
                </c:pt>
                <c:pt idx="186">
                  <c:v>56.6</c:v>
                </c:pt>
                <c:pt idx="187">
                  <c:v>31.4</c:v>
                </c:pt>
                <c:pt idx="188">
                  <c:v>38.1</c:v>
                </c:pt>
                <c:pt idx="189">
                  <c:v>15.6</c:v>
                </c:pt>
                <c:pt idx="190">
                  <c:v>46.8</c:v>
                </c:pt>
                <c:pt idx="191">
                  <c:v>48.7</c:v>
                </c:pt>
                <c:pt idx="192">
                  <c:v>29.1</c:v>
                </c:pt>
                <c:pt idx="193">
                  <c:v>15</c:v>
                </c:pt>
                <c:pt idx="194">
                  <c:v>45.3</c:v>
                </c:pt>
                <c:pt idx="195">
                  <c:v>66.400000000000006</c:v>
                </c:pt>
                <c:pt idx="196">
                  <c:v>63.5</c:v>
                </c:pt>
                <c:pt idx="197">
                  <c:v>44.3</c:v>
                </c:pt>
                <c:pt idx="198">
                  <c:v>113.6</c:v>
                </c:pt>
                <c:pt idx="199">
                  <c:v>67.3</c:v>
                </c:pt>
                <c:pt idx="200">
                  <c:v>40</c:v>
                </c:pt>
                <c:pt idx="201">
                  <c:v>39.799999999999997</c:v>
                </c:pt>
                <c:pt idx="202">
                  <c:v>31.5</c:v>
                </c:pt>
                <c:pt idx="203">
                  <c:v>42.3</c:v>
                </c:pt>
                <c:pt idx="204">
                  <c:v>35.6</c:v>
                </c:pt>
                <c:pt idx="205">
                  <c:v>25.2</c:v>
                </c:pt>
                <c:pt idx="206">
                  <c:v>56.5</c:v>
                </c:pt>
                <c:pt idx="207">
                  <c:v>56.5</c:v>
                </c:pt>
                <c:pt idx="208">
                  <c:v>53.6</c:v>
                </c:pt>
                <c:pt idx="209">
                  <c:v>58.2</c:v>
                </c:pt>
                <c:pt idx="210">
                  <c:v>73.599999999999994</c:v>
                </c:pt>
                <c:pt idx="211">
                  <c:v>28</c:v>
                </c:pt>
                <c:pt idx="212">
                  <c:v>53.8</c:v>
                </c:pt>
                <c:pt idx="213">
                  <c:v>20.9</c:v>
                </c:pt>
                <c:pt idx="214">
                  <c:v>51.9</c:v>
                </c:pt>
                <c:pt idx="215">
                  <c:v>54.3</c:v>
                </c:pt>
                <c:pt idx="216">
                  <c:v>44.6</c:v>
                </c:pt>
                <c:pt idx="217">
                  <c:v>31.2</c:v>
                </c:pt>
                <c:pt idx="218">
                  <c:v>12.3</c:v>
                </c:pt>
                <c:pt idx="219">
                  <c:v>18.8</c:v>
                </c:pt>
                <c:pt idx="220">
                  <c:v>41</c:v>
                </c:pt>
                <c:pt idx="221">
                  <c:v>48.1</c:v>
                </c:pt>
                <c:pt idx="222">
                  <c:v>83.5</c:v>
                </c:pt>
                <c:pt idx="223">
                  <c:v>67.3</c:v>
                </c:pt>
                <c:pt idx="224">
                  <c:v>47.2</c:v>
                </c:pt>
                <c:pt idx="225">
                  <c:v>32.700000000000003</c:v>
                </c:pt>
                <c:pt idx="226">
                  <c:v>62.9</c:v>
                </c:pt>
                <c:pt idx="227">
                  <c:v>63.8</c:v>
                </c:pt>
                <c:pt idx="228">
                  <c:v>23.5</c:v>
                </c:pt>
                <c:pt idx="229">
                  <c:v>47</c:v>
                </c:pt>
                <c:pt idx="230">
                  <c:v>24.5</c:v>
                </c:pt>
                <c:pt idx="231">
                  <c:v>35.5</c:v>
                </c:pt>
                <c:pt idx="232">
                  <c:v>31.9</c:v>
                </c:pt>
                <c:pt idx="233">
                  <c:v>60.8</c:v>
                </c:pt>
                <c:pt idx="234">
                  <c:v>71.5</c:v>
                </c:pt>
                <c:pt idx="235">
                  <c:v>67.900000000000006</c:v>
                </c:pt>
                <c:pt idx="236">
                  <c:v>31.6</c:v>
                </c:pt>
                <c:pt idx="237">
                  <c:v>6.9</c:v>
                </c:pt>
                <c:pt idx="238">
                  <c:v>49.1</c:v>
                </c:pt>
                <c:pt idx="239">
                  <c:v>59.4</c:v>
                </c:pt>
                <c:pt idx="240">
                  <c:v>30.3</c:v>
                </c:pt>
                <c:pt idx="241">
                  <c:v>51.5</c:v>
                </c:pt>
                <c:pt idx="242">
                  <c:v>37</c:v>
                </c:pt>
                <c:pt idx="243">
                  <c:v>41.7</c:v>
                </c:pt>
                <c:pt idx="244">
                  <c:v>63.6</c:v>
                </c:pt>
                <c:pt idx="245">
                  <c:v>81.5</c:v>
                </c:pt>
                <c:pt idx="246">
                  <c:v>69.400000000000006</c:v>
                </c:pt>
                <c:pt idx="247">
                  <c:v>51.9</c:v>
                </c:pt>
                <c:pt idx="248">
                  <c:v>24.1</c:v>
                </c:pt>
                <c:pt idx="249">
                  <c:v>63.4</c:v>
                </c:pt>
                <c:pt idx="250">
                  <c:v>28.1</c:v>
                </c:pt>
                <c:pt idx="251">
                  <c:v>28.9</c:v>
                </c:pt>
                <c:pt idx="252">
                  <c:v>44.6</c:v>
                </c:pt>
                <c:pt idx="253">
                  <c:v>28.4</c:v>
                </c:pt>
                <c:pt idx="254">
                  <c:v>33.799999999999997</c:v>
                </c:pt>
                <c:pt idx="255">
                  <c:v>33.799999999999997</c:v>
                </c:pt>
                <c:pt idx="256">
                  <c:v>51.2</c:v>
                </c:pt>
                <c:pt idx="257">
                  <c:v>59.2</c:v>
                </c:pt>
                <c:pt idx="258">
                  <c:v>13.5</c:v>
                </c:pt>
                <c:pt idx="259">
                  <c:v>35</c:v>
                </c:pt>
                <c:pt idx="260">
                  <c:v>51.3</c:v>
                </c:pt>
                <c:pt idx="261">
                  <c:v>37.299999999999997</c:v>
                </c:pt>
                <c:pt idx="262">
                  <c:v>46.8</c:v>
                </c:pt>
                <c:pt idx="263">
                  <c:v>16.3</c:v>
                </c:pt>
                <c:pt idx="264">
                  <c:v>18.100000000000001</c:v>
                </c:pt>
                <c:pt idx="265">
                  <c:v>11.8</c:v>
                </c:pt>
                <c:pt idx="266">
                  <c:v>6.8</c:v>
                </c:pt>
                <c:pt idx="267">
                  <c:v>43.1</c:v>
                </c:pt>
                <c:pt idx="268">
                  <c:v>35.5</c:v>
                </c:pt>
                <c:pt idx="269">
                  <c:v>25.9</c:v>
                </c:pt>
                <c:pt idx="270">
                  <c:v>112.9</c:v>
                </c:pt>
                <c:pt idx="271">
                  <c:v>112</c:v>
                </c:pt>
                <c:pt idx="272">
                  <c:v>47.8</c:v>
                </c:pt>
                <c:pt idx="273">
                  <c:v>68.099999999999994</c:v>
                </c:pt>
                <c:pt idx="274">
                  <c:v>55.6</c:v>
                </c:pt>
                <c:pt idx="275">
                  <c:v>5.9</c:v>
                </c:pt>
                <c:pt idx="276">
                  <c:v>14.1</c:v>
                </c:pt>
                <c:pt idx="277">
                  <c:v>21.7</c:v>
                </c:pt>
                <c:pt idx="278">
                  <c:v>29</c:v>
                </c:pt>
                <c:pt idx="279">
                  <c:v>64.5</c:v>
                </c:pt>
                <c:pt idx="280">
                  <c:v>31.3</c:v>
                </c:pt>
                <c:pt idx="281">
                  <c:v>52.4</c:v>
                </c:pt>
                <c:pt idx="282">
                  <c:v>51.2</c:v>
                </c:pt>
                <c:pt idx="283">
                  <c:v>85.8</c:v>
                </c:pt>
                <c:pt idx="284">
                  <c:v>49.5</c:v>
                </c:pt>
                <c:pt idx="285">
                  <c:v>39</c:v>
                </c:pt>
                <c:pt idx="286">
                  <c:v>26.1</c:v>
                </c:pt>
                <c:pt idx="287">
                  <c:v>22.6</c:v>
                </c:pt>
                <c:pt idx="288">
                  <c:v>45.9</c:v>
                </c:pt>
                <c:pt idx="289">
                  <c:v>31.9</c:v>
                </c:pt>
                <c:pt idx="290">
                  <c:v>25.7</c:v>
                </c:pt>
                <c:pt idx="291">
                  <c:v>46.2</c:v>
                </c:pt>
                <c:pt idx="292">
                  <c:v>41.4</c:v>
                </c:pt>
                <c:pt idx="293">
                  <c:v>58.5</c:v>
                </c:pt>
                <c:pt idx="294">
                  <c:v>61</c:v>
                </c:pt>
                <c:pt idx="295">
                  <c:v>69.5</c:v>
                </c:pt>
                <c:pt idx="296">
                  <c:v>37.5</c:v>
                </c:pt>
                <c:pt idx="297">
                  <c:v>59</c:v>
                </c:pt>
                <c:pt idx="298">
                  <c:v>42.1</c:v>
                </c:pt>
                <c:pt idx="299">
                  <c:v>33.200000000000003</c:v>
                </c:pt>
                <c:pt idx="300">
                  <c:v>19.399999999999999</c:v>
                </c:pt>
                <c:pt idx="301">
                  <c:v>16.399999999999999</c:v>
                </c:pt>
                <c:pt idx="302">
                  <c:v>19.399999999999999</c:v>
                </c:pt>
                <c:pt idx="303">
                  <c:v>42.1</c:v>
                </c:pt>
                <c:pt idx="304">
                  <c:v>55.5</c:v>
                </c:pt>
                <c:pt idx="305">
                  <c:v>68.2</c:v>
                </c:pt>
                <c:pt idx="306">
                  <c:v>69.400000000000006</c:v>
                </c:pt>
                <c:pt idx="307">
                  <c:v>55.6</c:v>
                </c:pt>
                <c:pt idx="308">
                  <c:v>38.5</c:v>
                </c:pt>
                <c:pt idx="309">
                  <c:v>43.3</c:v>
                </c:pt>
                <c:pt idx="310">
                  <c:v>33.5</c:v>
                </c:pt>
                <c:pt idx="311">
                  <c:v>17.399999999999999</c:v>
                </c:pt>
                <c:pt idx="312">
                  <c:v>74.7</c:v>
                </c:pt>
                <c:pt idx="313">
                  <c:v>25.4</c:v>
                </c:pt>
                <c:pt idx="314">
                  <c:v>19.100000000000001</c:v>
                </c:pt>
                <c:pt idx="315">
                  <c:v>41</c:v>
                </c:pt>
                <c:pt idx="316">
                  <c:v>39</c:v>
                </c:pt>
                <c:pt idx="317">
                  <c:v>72.900000000000006</c:v>
                </c:pt>
                <c:pt idx="318">
                  <c:v>53.8</c:v>
                </c:pt>
                <c:pt idx="319">
                  <c:v>56.6</c:v>
                </c:pt>
                <c:pt idx="320">
                  <c:v>55.3</c:v>
                </c:pt>
                <c:pt idx="321">
                  <c:v>16.8</c:v>
                </c:pt>
                <c:pt idx="322">
                  <c:v>44.8</c:v>
                </c:pt>
                <c:pt idx="323">
                  <c:v>33.1</c:v>
                </c:pt>
                <c:pt idx="324">
                  <c:v>39.200000000000003</c:v>
                </c:pt>
                <c:pt idx="325">
                  <c:v>41.3</c:v>
                </c:pt>
                <c:pt idx="326">
                  <c:v>27.9</c:v>
                </c:pt>
                <c:pt idx="327">
                  <c:v>49.7</c:v>
                </c:pt>
                <c:pt idx="328">
                  <c:v>43.9</c:v>
                </c:pt>
                <c:pt idx="329">
                  <c:v>74.400000000000006</c:v>
                </c:pt>
                <c:pt idx="330">
                  <c:v>75.8</c:v>
                </c:pt>
                <c:pt idx="331">
                  <c:v>64.2</c:v>
                </c:pt>
                <c:pt idx="332">
                  <c:v>57.7</c:v>
                </c:pt>
                <c:pt idx="333">
                  <c:v>36.299999999999997</c:v>
                </c:pt>
                <c:pt idx="334">
                  <c:v>67.400000000000006</c:v>
                </c:pt>
                <c:pt idx="335">
                  <c:v>44.9</c:v>
                </c:pt>
                <c:pt idx="336">
                  <c:v>39.6</c:v>
                </c:pt>
                <c:pt idx="337">
                  <c:v>56.8</c:v>
                </c:pt>
                <c:pt idx="338">
                  <c:v>36.299999999999997</c:v>
                </c:pt>
                <c:pt idx="339">
                  <c:v>31.9</c:v>
                </c:pt>
                <c:pt idx="340">
                  <c:v>55</c:v>
                </c:pt>
                <c:pt idx="341">
                  <c:v>69.099999999999994</c:v>
                </c:pt>
                <c:pt idx="342">
                  <c:v>49.3</c:v>
                </c:pt>
                <c:pt idx="343">
                  <c:v>51.9</c:v>
                </c:pt>
                <c:pt idx="344">
                  <c:v>50.8</c:v>
                </c:pt>
                <c:pt idx="345">
                  <c:v>38.700000000000003</c:v>
                </c:pt>
                <c:pt idx="346">
                  <c:v>16.7</c:v>
                </c:pt>
                <c:pt idx="347">
                  <c:v>41.2</c:v>
                </c:pt>
                <c:pt idx="348">
                  <c:v>39.299999999999997</c:v>
                </c:pt>
                <c:pt idx="349">
                  <c:v>34.200000000000003</c:v>
                </c:pt>
                <c:pt idx="350">
                  <c:v>25.4</c:v>
                </c:pt>
                <c:pt idx="351">
                  <c:v>24.6</c:v>
                </c:pt>
                <c:pt idx="352">
                  <c:v>31.7</c:v>
                </c:pt>
                <c:pt idx="353">
                  <c:v>56.7</c:v>
                </c:pt>
                <c:pt idx="354">
                  <c:v>57.7</c:v>
                </c:pt>
                <c:pt idx="355">
                  <c:v>52.7</c:v>
                </c:pt>
                <c:pt idx="356">
                  <c:v>23.3</c:v>
                </c:pt>
                <c:pt idx="357">
                  <c:v>36.5</c:v>
                </c:pt>
                <c:pt idx="358">
                  <c:v>46.2</c:v>
                </c:pt>
                <c:pt idx="359">
                  <c:v>34</c:v>
                </c:pt>
                <c:pt idx="360">
                  <c:v>38.299999999999997</c:v>
                </c:pt>
                <c:pt idx="361">
                  <c:v>42.5</c:v>
                </c:pt>
                <c:pt idx="362">
                  <c:v>21.9</c:v>
                </c:pt>
                <c:pt idx="363">
                  <c:v>43.1</c:v>
                </c:pt>
                <c:pt idx="364">
                  <c:v>68.7</c:v>
                </c:pt>
                <c:pt idx="365">
                  <c:v>44.8</c:v>
                </c:pt>
                <c:pt idx="366">
                  <c:v>35.700000000000003</c:v>
                </c:pt>
                <c:pt idx="367">
                  <c:v>33.1</c:v>
                </c:pt>
                <c:pt idx="368">
                  <c:v>41.4</c:v>
                </c:pt>
                <c:pt idx="369">
                  <c:v>64.099999999999994</c:v>
                </c:pt>
                <c:pt idx="370">
                  <c:v>49.6</c:v>
                </c:pt>
                <c:pt idx="371">
                  <c:v>41.6</c:v>
                </c:pt>
                <c:pt idx="372">
                  <c:v>44.7</c:v>
                </c:pt>
                <c:pt idx="373">
                  <c:v>18.100000000000001</c:v>
                </c:pt>
                <c:pt idx="374">
                  <c:v>52.3</c:v>
                </c:pt>
                <c:pt idx="375">
                  <c:v>32</c:v>
                </c:pt>
                <c:pt idx="376">
                  <c:v>51</c:v>
                </c:pt>
                <c:pt idx="377">
                  <c:v>91.7</c:v>
                </c:pt>
                <c:pt idx="378">
                  <c:v>25.9</c:v>
                </c:pt>
                <c:pt idx="379">
                  <c:v>42.5</c:v>
                </c:pt>
                <c:pt idx="380">
                  <c:v>37</c:v>
                </c:pt>
                <c:pt idx="381">
                  <c:v>44.9</c:v>
                </c:pt>
                <c:pt idx="382">
                  <c:v>50.9</c:v>
                </c:pt>
                <c:pt idx="383">
                  <c:v>45.6</c:v>
                </c:pt>
                <c:pt idx="384">
                  <c:v>19.5</c:v>
                </c:pt>
                <c:pt idx="385">
                  <c:v>16.7</c:v>
                </c:pt>
                <c:pt idx="386">
                  <c:v>37.4</c:v>
                </c:pt>
                <c:pt idx="387">
                  <c:v>51</c:v>
                </c:pt>
                <c:pt idx="388">
                  <c:v>30.9</c:v>
                </c:pt>
                <c:pt idx="389">
                  <c:v>66.5</c:v>
                </c:pt>
                <c:pt idx="390">
                  <c:v>94</c:v>
                </c:pt>
                <c:pt idx="391">
                  <c:v>43.3</c:v>
                </c:pt>
                <c:pt idx="392">
                  <c:v>15.8</c:v>
                </c:pt>
                <c:pt idx="393">
                  <c:v>49.7</c:v>
                </c:pt>
                <c:pt idx="394">
                  <c:v>37.6</c:v>
                </c:pt>
                <c:pt idx="395">
                  <c:v>48.9</c:v>
                </c:pt>
                <c:pt idx="396">
                  <c:v>23.5</c:v>
                </c:pt>
                <c:pt idx="397">
                  <c:v>41.8</c:v>
                </c:pt>
                <c:pt idx="398">
                  <c:v>22.6</c:v>
                </c:pt>
                <c:pt idx="399">
                  <c:v>42.2</c:v>
                </c:pt>
                <c:pt idx="400">
                  <c:v>36.4</c:v>
                </c:pt>
                <c:pt idx="401">
                  <c:v>74.099999999999994</c:v>
                </c:pt>
                <c:pt idx="402">
                  <c:v>47</c:v>
                </c:pt>
                <c:pt idx="403">
                  <c:v>23.4</c:v>
                </c:pt>
                <c:pt idx="404">
                  <c:v>117.3</c:v>
                </c:pt>
                <c:pt idx="405">
                  <c:v>28.1</c:v>
                </c:pt>
                <c:pt idx="406">
                  <c:v>33</c:v>
                </c:pt>
                <c:pt idx="407">
                  <c:v>36.1</c:v>
                </c:pt>
                <c:pt idx="408">
                  <c:v>38.799999999999997</c:v>
                </c:pt>
                <c:pt idx="409">
                  <c:v>59.7</c:v>
                </c:pt>
                <c:pt idx="410">
                  <c:v>52</c:v>
                </c:pt>
                <c:pt idx="411">
                  <c:v>40.700000000000003</c:v>
                </c:pt>
                <c:pt idx="412">
                  <c:v>42.9</c:v>
                </c:pt>
                <c:pt idx="413">
                  <c:v>47.9</c:v>
                </c:pt>
                <c:pt idx="414">
                  <c:v>41.6</c:v>
                </c:pt>
                <c:pt idx="415">
                  <c:v>42.5</c:v>
                </c:pt>
                <c:pt idx="416">
                  <c:v>62.6</c:v>
                </c:pt>
                <c:pt idx="417">
                  <c:v>91.9</c:v>
                </c:pt>
                <c:pt idx="418">
                  <c:v>35.299999999999997</c:v>
                </c:pt>
                <c:pt idx="419">
                  <c:v>15</c:v>
                </c:pt>
                <c:pt idx="420">
                  <c:v>33.6</c:v>
                </c:pt>
                <c:pt idx="421">
                  <c:v>38.799999999999997</c:v>
                </c:pt>
                <c:pt idx="422">
                  <c:v>37</c:v>
                </c:pt>
                <c:pt idx="423">
                  <c:v>45.4</c:v>
                </c:pt>
                <c:pt idx="424">
                  <c:v>26.9</c:v>
                </c:pt>
                <c:pt idx="425">
                  <c:v>51.2</c:v>
                </c:pt>
                <c:pt idx="426">
                  <c:v>41.6</c:v>
                </c:pt>
                <c:pt idx="427">
                  <c:v>124.4</c:v>
                </c:pt>
                <c:pt idx="428">
                  <c:v>57.2</c:v>
                </c:pt>
                <c:pt idx="429">
                  <c:v>19.2</c:v>
                </c:pt>
                <c:pt idx="430">
                  <c:v>42.9</c:v>
                </c:pt>
                <c:pt idx="431">
                  <c:v>32.200000000000003</c:v>
                </c:pt>
                <c:pt idx="432">
                  <c:v>31.6</c:v>
                </c:pt>
                <c:pt idx="433">
                  <c:v>40.299999999999997</c:v>
                </c:pt>
                <c:pt idx="434">
                  <c:v>37.6</c:v>
                </c:pt>
                <c:pt idx="435">
                  <c:v>39.9</c:v>
                </c:pt>
                <c:pt idx="436">
                  <c:v>38.5</c:v>
                </c:pt>
                <c:pt idx="437">
                  <c:v>46</c:v>
                </c:pt>
                <c:pt idx="438">
                  <c:v>75.7</c:v>
                </c:pt>
                <c:pt idx="439">
                  <c:v>38.700000000000003</c:v>
                </c:pt>
                <c:pt idx="440">
                  <c:v>32.1</c:v>
                </c:pt>
                <c:pt idx="441">
                  <c:v>48.6</c:v>
                </c:pt>
                <c:pt idx="442">
                  <c:v>14.9</c:v>
                </c:pt>
                <c:pt idx="443">
                  <c:v>46</c:v>
                </c:pt>
                <c:pt idx="444">
                  <c:v>40</c:v>
                </c:pt>
                <c:pt idx="445">
                  <c:v>30.2</c:v>
                </c:pt>
                <c:pt idx="446">
                  <c:v>37.4</c:v>
                </c:pt>
                <c:pt idx="447">
                  <c:v>59.7</c:v>
                </c:pt>
                <c:pt idx="448">
                  <c:v>92.2</c:v>
                </c:pt>
                <c:pt idx="449">
                  <c:v>41.8</c:v>
                </c:pt>
                <c:pt idx="450">
                  <c:v>56.2</c:v>
                </c:pt>
                <c:pt idx="451">
                  <c:v>23.4</c:v>
                </c:pt>
                <c:pt idx="452">
                  <c:v>37.1</c:v>
                </c:pt>
                <c:pt idx="453">
                  <c:v>37.1</c:v>
                </c:pt>
                <c:pt idx="454">
                  <c:v>84.6</c:v>
                </c:pt>
                <c:pt idx="455">
                  <c:v>43.6</c:v>
                </c:pt>
                <c:pt idx="456">
                  <c:v>26.1</c:v>
                </c:pt>
                <c:pt idx="457">
                  <c:v>31.1</c:v>
                </c:pt>
                <c:pt idx="458">
                  <c:v>51.5</c:v>
                </c:pt>
                <c:pt idx="459">
                  <c:v>20.6</c:v>
                </c:pt>
                <c:pt idx="460">
                  <c:v>21.9</c:v>
                </c:pt>
                <c:pt idx="461">
                  <c:v>42</c:v>
                </c:pt>
                <c:pt idx="462">
                  <c:v>12.8</c:v>
                </c:pt>
                <c:pt idx="463">
                  <c:v>62.6</c:v>
                </c:pt>
                <c:pt idx="464">
                  <c:v>58.9</c:v>
                </c:pt>
                <c:pt idx="465">
                  <c:v>14.5</c:v>
                </c:pt>
                <c:pt idx="466">
                  <c:v>39.200000000000003</c:v>
                </c:pt>
                <c:pt idx="467">
                  <c:v>35</c:v>
                </c:pt>
                <c:pt idx="468">
                  <c:v>12.4</c:v>
                </c:pt>
                <c:pt idx="469">
                  <c:v>23.5</c:v>
                </c:pt>
                <c:pt idx="470">
                  <c:v>53.5</c:v>
                </c:pt>
                <c:pt idx="471">
                  <c:v>40</c:v>
                </c:pt>
                <c:pt idx="472">
                  <c:v>76.2</c:v>
                </c:pt>
                <c:pt idx="473">
                  <c:v>70.3</c:v>
                </c:pt>
                <c:pt idx="474">
                  <c:v>55.1</c:v>
                </c:pt>
                <c:pt idx="475">
                  <c:v>84.6</c:v>
                </c:pt>
                <c:pt idx="476">
                  <c:v>84.6</c:v>
                </c:pt>
                <c:pt idx="477">
                  <c:v>51.5</c:v>
                </c:pt>
                <c:pt idx="478">
                  <c:v>49.8</c:v>
                </c:pt>
                <c:pt idx="479">
                  <c:v>18.3</c:v>
                </c:pt>
                <c:pt idx="480">
                  <c:v>22.1</c:v>
                </c:pt>
                <c:pt idx="481">
                  <c:v>40.5</c:v>
                </c:pt>
                <c:pt idx="482">
                  <c:v>29.8</c:v>
                </c:pt>
                <c:pt idx="483">
                  <c:v>30</c:v>
                </c:pt>
                <c:pt idx="484">
                  <c:v>28.6</c:v>
                </c:pt>
                <c:pt idx="485">
                  <c:v>54.1</c:v>
                </c:pt>
                <c:pt idx="486">
                  <c:v>30.7</c:v>
                </c:pt>
                <c:pt idx="487">
                  <c:v>19.8</c:v>
                </c:pt>
                <c:pt idx="488">
                  <c:v>24.2</c:v>
                </c:pt>
                <c:pt idx="489">
                  <c:v>30.1</c:v>
                </c:pt>
                <c:pt idx="490">
                  <c:v>41.5</c:v>
                </c:pt>
                <c:pt idx="491">
                  <c:v>46.4</c:v>
                </c:pt>
                <c:pt idx="492">
                  <c:v>35.799999999999997</c:v>
                </c:pt>
                <c:pt idx="493">
                  <c:v>34.4</c:v>
                </c:pt>
                <c:pt idx="494">
                  <c:v>55.8</c:v>
                </c:pt>
                <c:pt idx="495">
                  <c:v>46.2</c:v>
                </c:pt>
                <c:pt idx="496">
                  <c:v>46.1</c:v>
                </c:pt>
                <c:pt idx="497">
                  <c:v>43.6</c:v>
                </c:pt>
                <c:pt idx="498">
                  <c:v>118.1</c:v>
                </c:pt>
                <c:pt idx="499">
                  <c:v>90</c:v>
                </c:pt>
                <c:pt idx="500">
                  <c:v>22.1</c:v>
                </c:pt>
                <c:pt idx="501">
                  <c:v>85</c:v>
                </c:pt>
                <c:pt idx="502">
                  <c:v>52.3</c:v>
                </c:pt>
                <c:pt idx="503">
                  <c:v>40.200000000000003</c:v>
                </c:pt>
                <c:pt idx="504">
                  <c:v>19.899999999999999</c:v>
                </c:pt>
                <c:pt idx="505">
                  <c:v>35.6</c:v>
                </c:pt>
                <c:pt idx="506">
                  <c:v>10.3</c:v>
                </c:pt>
                <c:pt idx="507">
                  <c:v>31.3</c:v>
                </c:pt>
                <c:pt idx="508">
                  <c:v>35.299999999999997</c:v>
                </c:pt>
                <c:pt idx="509">
                  <c:v>83.4</c:v>
                </c:pt>
                <c:pt idx="510">
                  <c:v>51.2</c:v>
                </c:pt>
                <c:pt idx="511">
                  <c:v>12.4</c:v>
                </c:pt>
                <c:pt idx="512">
                  <c:v>30.4</c:v>
                </c:pt>
                <c:pt idx="513">
                  <c:v>54.4</c:v>
                </c:pt>
                <c:pt idx="514">
                  <c:v>47.6</c:v>
                </c:pt>
                <c:pt idx="515">
                  <c:v>47</c:v>
                </c:pt>
                <c:pt idx="516">
                  <c:v>28.5</c:v>
                </c:pt>
                <c:pt idx="517">
                  <c:v>23</c:v>
                </c:pt>
                <c:pt idx="518">
                  <c:v>85.7</c:v>
                </c:pt>
                <c:pt idx="519">
                  <c:v>38.1</c:v>
                </c:pt>
                <c:pt idx="520">
                  <c:v>44.2</c:v>
                </c:pt>
                <c:pt idx="521">
                  <c:v>48</c:v>
                </c:pt>
                <c:pt idx="522">
                  <c:v>37.799999999999997</c:v>
                </c:pt>
                <c:pt idx="523">
                  <c:v>42.2</c:v>
                </c:pt>
                <c:pt idx="524">
                  <c:v>56.4</c:v>
                </c:pt>
                <c:pt idx="525">
                  <c:v>42.3</c:v>
                </c:pt>
                <c:pt idx="526">
                  <c:v>62.6</c:v>
                </c:pt>
                <c:pt idx="527">
                  <c:v>33.200000000000003</c:v>
                </c:pt>
                <c:pt idx="528">
                  <c:v>46.2</c:v>
                </c:pt>
                <c:pt idx="529">
                  <c:v>24.2</c:v>
                </c:pt>
                <c:pt idx="530">
                  <c:v>31.8</c:v>
                </c:pt>
                <c:pt idx="531">
                  <c:v>41</c:v>
                </c:pt>
                <c:pt idx="532">
                  <c:v>30</c:v>
                </c:pt>
                <c:pt idx="533">
                  <c:v>89.9</c:v>
                </c:pt>
                <c:pt idx="534">
                  <c:v>43.8</c:v>
                </c:pt>
                <c:pt idx="535">
                  <c:v>88.7</c:v>
                </c:pt>
                <c:pt idx="536">
                  <c:v>56.8</c:v>
                </c:pt>
                <c:pt idx="537">
                  <c:v>27.4</c:v>
                </c:pt>
                <c:pt idx="538">
                  <c:v>27.5</c:v>
                </c:pt>
                <c:pt idx="539">
                  <c:v>23.9</c:v>
                </c:pt>
                <c:pt idx="540">
                  <c:v>54.4</c:v>
                </c:pt>
                <c:pt idx="541">
                  <c:v>34.5</c:v>
                </c:pt>
                <c:pt idx="542">
                  <c:v>35.5</c:v>
                </c:pt>
                <c:pt idx="543">
                  <c:v>27.6</c:v>
                </c:pt>
                <c:pt idx="544">
                  <c:v>49.5</c:v>
                </c:pt>
                <c:pt idx="545">
                  <c:v>54.7</c:v>
                </c:pt>
                <c:pt idx="546">
                  <c:v>19.899999999999999</c:v>
                </c:pt>
                <c:pt idx="547">
                  <c:v>38.5</c:v>
                </c:pt>
                <c:pt idx="548">
                  <c:v>42.1</c:v>
                </c:pt>
                <c:pt idx="549">
                  <c:v>8.1999999999999993</c:v>
                </c:pt>
                <c:pt idx="550">
                  <c:v>36.200000000000003</c:v>
                </c:pt>
                <c:pt idx="551">
                  <c:v>27.3</c:v>
                </c:pt>
                <c:pt idx="552">
                  <c:v>20.3</c:v>
                </c:pt>
                <c:pt idx="553">
                  <c:v>38.200000000000003</c:v>
                </c:pt>
                <c:pt idx="554">
                  <c:v>37.5</c:v>
                </c:pt>
                <c:pt idx="555">
                  <c:v>38.200000000000003</c:v>
                </c:pt>
                <c:pt idx="556">
                  <c:v>47.9</c:v>
                </c:pt>
                <c:pt idx="557">
                  <c:v>38.5</c:v>
                </c:pt>
                <c:pt idx="558">
                  <c:v>46.9</c:v>
                </c:pt>
                <c:pt idx="559">
                  <c:v>63.5</c:v>
                </c:pt>
                <c:pt idx="560">
                  <c:v>59.8</c:v>
                </c:pt>
                <c:pt idx="561">
                  <c:v>30.7</c:v>
                </c:pt>
                <c:pt idx="562">
                  <c:v>71.3</c:v>
                </c:pt>
                <c:pt idx="563">
                  <c:v>55.4</c:v>
                </c:pt>
                <c:pt idx="564">
                  <c:v>27.5</c:v>
                </c:pt>
                <c:pt idx="565">
                  <c:v>42.2</c:v>
                </c:pt>
                <c:pt idx="566">
                  <c:v>24.5</c:v>
                </c:pt>
                <c:pt idx="567">
                  <c:v>49.2</c:v>
                </c:pt>
                <c:pt idx="568">
                  <c:v>15.2</c:v>
                </c:pt>
                <c:pt idx="569">
                  <c:v>37.200000000000003</c:v>
                </c:pt>
                <c:pt idx="570">
                  <c:v>63</c:v>
                </c:pt>
                <c:pt idx="571">
                  <c:v>41.5</c:v>
                </c:pt>
                <c:pt idx="572">
                  <c:v>36.799999999999997</c:v>
                </c:pt>
                <c:pt idx="573">
                  <c:v>76.2</c:v>
                </c:pt>
                <c:pt idx="574">
                  <c:v>37.799999999999997</c:v>
                </c:pt>
                <c:pt idx="575">
                  <c:v>51.2</c:v>
                </c:pt>
                <c:pt idx="576">
                  <c:v>81.3</c:v>
                </c:pt>
                <c:pt idx="577">
                  <c:v>0</c:v>
                </c:pt>
                <c:pt idx="578">
                  <c:v>34.799999999999997</c:v>
                </c:pt>
                <c:pt idx="579">
                  <c:v>24.8</c:v>
                </c:pt>
                <c:pt idx="580">
                  <c:v>39.799999999999997</c:v>
                </c:pt>
                <c:pt idx="581">
                  <c:v>59.9</c:v>
                </c:pt>
                <c:pt idx="582">
                  <c:v>60.6</c:v>
                </c:pt>
                <c:pt idx="583">
                  <c:v>56.1</c:v>
                </c:pt>
                <c:pt idx="584">
                  <c:v>56.2</c:v>
                </c:pt>
                <c:pt idx="585">
                  <c:v>48.7</c:v>
                </c:pt>
                <c:pt idx="586">
                  <c:v>29.9</c:v>
                </c:pt>
                <c:pt idx="587">
                  <c:v>36.1</c:v>
                </c:pt>
                <c:pt idx="588">
                  <c:v>37</c:v>
                </c:pt>
                <c:pt idx="589">
                  <c:v>36.299999999999997</c:v>
                </c:pt>
                <c:pt idx="590">
                  <c:v>16.2</c:v>
                </c:pt>
                <c:pt idx="591">
                  <c:v>29.3</c:v>
                </c:pt>
                <c:pt idx="592">
                  <c:v>29.2</c:v>
                </c:pt>
                <c:pt idx="593">
                  <c:v>81.5</c:v>
                </c:pt>
                <c:pt idx="594">
                  <c:v>92.8</c:v>
                </c:pt>
                <c:pt idx="595">
                  <c:v>68.7</c:v>
                </c:pt>
                <c:pt idx="596">
                  <c:v>63.4</c:v>
                </c:pt>
                <c:pt idx="597">
                  <c:v>24.9</c:v>
                </c:pt>
                <c:pt idx="598">
                  <c:v>59.5</c:v>
                </c:pt>
                <c:pt idx="599">
                  <c:v>95.2</c:v>
                </c:pt>
                <c:pt idx="600">
                  <c:v>29.4</c:v>
                </c:pt>
                <c:pt idx="601">
                  <c:v>13.8</c:v>
                </c:pt>
                <c:pt idx="602">
                  <c:v>32.1</c:v>
                </c:pt>
                <c:pt idx="603">
                  <c:v>40.6</c:v>
                </c:pt>
                <c:pt idx="604">
                  <c:v>27.3</c:v>
                </c:pt>
                <c:pt idx="605">
                  <c:v>26.4</c:v>
                </c:pt>
                <c:pt idx="606">
                  <c:v>24.3</c:v>
                </c:pt>
                <c:pt idx="607">
                  <c:v>16.899999999999999</c:v>
                </c:pt>
                <c:pt idx="608">
                  <c:v>53.6</c:v>
                </c:pt>
                <c:pt idx="609">
                  <c:v>30.2</c:v>
                </c:pt>
                <c:pt idx="610">
                  <c:v>26.1</c:v>
                </c:pt>
                <c:pt idx="611">
                  <c:v>48.4</c:v>
                </c:pt>
                <c:pt idx="612">
                  <c:v>51.7</c:v>
                </c:pt>
                <c:pt idx="613">
                  <c:v>44.2</c:v>
                </c:pt>
                <c:pt idx="614">
                  <c:v>31.7</c:v>
                </c:pt>
                <c:pt idx="615">
                  <c:v>55.6</c:v>
                </c:pt>
                <c:pt idx="616">
                  <c:v>32.5</c:v>
                </c:pt>
                <c:pt idx="617">
                  <c:v>169.2</c:v>
                </c:pt>
                <c:pt idx="618">
                  <c:v>61.5</c:v>
                </c:pt>
                <c:pt idx="619">
                  <c:v>37.9</c:v>
                </c:pt>
                <c:pt idx="620">
                  <c:v>110.6</c:v>
                </c:pt>
                <c:pt idx="621">
                  <c:v>13.2</c:v>
                </c:pt>
                <c:pt idx="622">
                  <c:v>55.9</c:v>
                </c:pt>
                <c:pt idx="623">
                  <c:v>39.1</c:v>
                </c:pt>
                <c:pt idx="624">
                  <c:v>22.5</c:v>
                </c:pt>
                <c:pt idx="625">
                  <c:v>30</c:v>
                </c:pt>
                <c:pt idx="626">
                  <c:v>40.9</c:v>
                </c:pt>
                <c:pt idx="627">
                  <c:v>41.5</c:v>
                </c:pt>
                <c:pt idx="628">
                  <c:v>58.3</c:v>
                </c:pt>
                <c:pt idx="629">
                  <c:v>52.8</c:v>
                </c:pt>
                <c:pt idx="630">
                  <c:v>48.5</c:v>
                </c:pt>
                <c:pt idx="631">
                  <c:v>52.1</c:v>
                </c:pt>
                <c:pt idx="632">
                  <c:v>56.3</c:v>
                </c:pt>
                <c:pt idx="633">
                  <c:v>82.1</c:v>
                </c:pt>
                <c:pt idx="634">
                  <c:v>50.4</c:v>
                </c:pt>
                <c:pt idx="635">
                  <c:v>29.6</c:v>
                </c:pt>
                <c:pt idx="636">
                  <c:v>41.1</c:v>
                </c:pt>
                <c:pt idx="637">
                  <c:v>38.9</c:v>
                </c:pt>
                <c:pt idx="638">
                  <c:v>8.1</c:v>
                </c:pt>
                <c:pt idx="639">
                  <c:v>13.6</c:v>
                </c:pt>
                <c:pt idx="640">
                  <c:v>34.5</c:v>
                </c:pt>
                <c:pt idx="641">
                  <c:v>33.5</c:v>
                </c:pt>
                <c:pt idx="642">
                  <c:v>54.9</c:v>
                </c:pt>
                <c:pt idx="643">
                  <c:v>54.9</c:v>
                </c:pt>
                <c:pt idx="644">
                  <c:v>46.5</c:v>
                </c:pt>
                <c:pt idx="645">
                  <c:v>102.6</c:v>
                </c:pt>
                <c:pt idx="646">
                  <c:v>29.6</c:v>
                </c:pt>
                <c:pt idx="647">
                  <c:v>38.299999999999997</c:v>
                </c:pt>
                <c:pt idx="648">
                  <c:v>44.2</c:v>
                </c:pt>
                <c:pt idx="649">
                  <c:v>38.700000000000003</c:v>
                </c:pt>
                <c:pt idx="650">
                  <c:v>39.9</c:v>
                </c:pt>
                <c:pt idx="651">
                  <c:v>69.900000000000006</c:v>
                </c:pt>
                <c:pt idx="652">
                  <c:v>47.8</c:v>
                </c:pt>
                <c:pt idx="653">
                  <c:v>51.2</c:v>
                </c:pt>
                <c:pt idx="654">
                  <c:v>99.5</c:v>
                </c:pt>
                <c:pt idx="655">
                  <c:v>56.7</c:v>
                </c:pt>
                <c:pt idx="656">
                  <c:v>67.099999999999994</c:v>
                </c:pt>
                <c:pt idx="657">
                  <c:v>40.299999999999997</c:v>
                </c:pt>
                <c:pt idx="658">
                  <c:v>64.099999999999994</c:v>
                </c:pt>
                <c:pt idx="659">
                  <c:v>24</c:v>
                </c:pt>
                <c:pt idx="660">
                  <c:v>40.200000000000003</c:v>
                </c:pt>
                <c:pt idx="661">
                  <c:v>53.6</c:v>
                </c:pt>
                <c:pt idx="662">
                  <c:v>39.5</c:v>
                </c:pt>
                <c:pt idx="663">
                  <c:v>31.7</c:v>
                </c:pt>
                <c:pt idx="664">
                  <c:v>38.299999999999997</c:v>
                </c:pt>
                <c:pt idx="665">
                  <c:v>91.5</c:v>
                </c:pt>
                <c:pt idx="666">
                  <c:v>87.6</c:v>
                </c:pt>
                <c:pt idx="667">
                  <c:v>92.8</c:v>
                </c:pt>
                <c:pt idx="668">
                  <c:v>54.4</c:v>
                </c:pt>
                <c:pt idx="669">
                  <c:v>26.9</c:v>
                </c:pt>
                <c:pt idx="670">
                  <c:v>20.3</c:v>
                </c:pt>
                <c:pt idx="671">
                  <c:v>42.7</c:v>
                </c:pt>
                <c:pt idx="672">
                  <c:v>24.5</c:v>
                </c:pt>
                <c:pt idx="673">
                  <c:v>37.9</c:v>
                </c:pt>
                <c:pt idx="674">
                  <c:v>52.9</c:v>
                </c:pt>
                <c:pt idx="675">
                  <c:v>42.6</c:v>
                </c:pt>
                <c:pt idx="676">
                  <c:v>41.3</c:v>
                </c:pt>
                <c:pt idx="677">
                  <c:v>87.2</c:v>
                </c:pt>
                <c:pt idx="678">
                  <c:v>31.5</c:v>
                </c:pt>
                <c:pt idx="679">
                  <c:v>107.4</c:v>
                </c:pt>
                <c:pt idx="680">
                  <c:v>70.099999999999994</c:v>
                </c:pt>
                <c:pt idx="681">
                  <c:v>47.3</c:v>
                </c:pt>
                <c:pt idx="682">
                  <c:v>25</c:v>
                </c:pt>
                <c:pt idx="683">
                  <c:v>50.8</c:v>
                </c:pt>
                <c:pt idx="684">
                  <c:v>45.2</c:v>
                </c:pt>
                <c:pt idx="685">
                  <c:v>30.6</c:v>
                </c:pt>
                <c:pt idx="686">
                  <c:v>48.5</c:v>
                </c:pt>
                <c:pt idx="687">
                  <c:v>6.1</c:v>
                </c:pt>
                <c:pt idx="688">
                  <c:v>37.799999999999997</c:v>
                </c:pt>
                <c:pt idx="689">
                  <c:v>47.6</c:v>
                </c:pt>
                <c:pt idx="690">
                  <c:v>35.200000000000003</c:v>
                </c:pt>
                <c:pt idx="691">
                  <c:v>45.1</c:v>
                </c:pt>
                <c:pt idx="692">
                  <c:v>64.3</c:v>
                </c:pt>
                <c:pt idx="693">
                  <c:v>70.099999999999994</c:v>
                </c:pt>
                <c:pt idx="694">
                  <c:v>55.6</c:v>
                </c:pt>
                <c:pt idx="695">
                  <c:v>26.6</c:v>
                </c:pt>
                <c:pt idx="696">
                  <c:v>16.7</c:v>
                </c:pt>
                <c:pt idx="697">
                  <c:v>12.9</c:v>
                </c:pt>
                <c:pt idx="698">
                  <c:v>44</c:v>
                </c:pt>
                <c:pt idx="699">
                  <c:v>34.200000000000003</c:v>
                </c:pt>
                <c:pt idx="700">
                  <c:v>38.1</c:v>
                </c:pt>
                <c:pt idx="701">
                  <c:v>80.7</c:v>
                </c:pt>
                <c:pt idx="702">
                  <c:v>86.3</c:v>
                </c:pt>
                <c:pt idx="703">
                  <c:v>20.100000000000001</c:v>
                </c:pt>
                <c:pt idx="704">
                  <c:v>62.4</c:v>
                </c:pt>
                <c:pt idx="705">
                  <c:v>15.8</c:v>
                </c:pt>
                <c:pt idx="706">
                  <c:v>48.2</c:v>
                </c:pt>
                <c:pt idx="707">
                  <c:v>25.1</c:v>
                </c:pt>
                <c:pt idx="708">
                  <c:v>38.700000000000003</c:v>
                </c:pt>
                <c:pt idx="709">
                  <c:v>27.7</c:v>
                </c:pt>
                <c:pt idx="710">
                  <c:v>59.7</c:v>
                </c:pt>
                <c:pt idx="711">
                  <c:v>17.3</c:v>
                </c:pt>
                <c:pt idx="712">
                  <c:v>22.5</c:v>
                </c:pt>
                <c:pt idx="713">
                  <c:v>78.5</c:v>
                </c:pt>
                <c:pt idx="714">
                  <c:v>52.4</c:v>
                </c:pt>
                <c:pt idx="715">
                  <c:v>61.4</c:v>
                </c:pt>
                <c:pt idx="716">
                  <c:v>14.1</c:v>
                </c:pt>
                <c:pt idx="717">
                  <c:v>74.099999999999994</c:v>
                </c:pt>
                <c:pt idx="718">
                  <c:v>64.8</c:v>
                </c:pt>
                <c:pt idx="719">
                  <c:v>53.2</c:v>
                </c:pt>
                <c:pt idx="720">
                  <c:v>35.4</c:v>
                </c:pt>
                <c:pt idx="721">
                  <c:v>30.6</c:v>
                </c:pt>
                <c:pt idx="722">
                  <c:v>21.7</c:v>
                </c:pt>
                <c:pt idx="723">
                  <c:v>35.200000000000003</c:v>
                </c:pt>
                <c:pt idx="724">
                  <c:v>87.3</c:v>
                </c:pt>
                <c:pt idx="725">
                  <c:v>120.2</c:v>
                </c:pt>
                <c:pt idx="726">
                  <c:v>59.5</c:v>
                </c:pt>
                <c:pt idx="727">
                  <c:v>52.7</c:v>
                </c:pt>
                <c:pt idx="728">
                  <c:v>71</c:v>
                </c:pt>
                <c:pt idx="729">
                  <c:v>43.2</c:v>
                </c:pt>
                <c:pt idx="730">
                  <c:v>37.4</c:v>
                </c:pt>
                <c:pt idx="731">
                  <c:v>44.1</c:v>
                </c:pt>
                <c:pt idx="732">
                  <c:v>33.799999999999997</c:v>
                </c:pt>
                <c:pt idx="733">
                  <c:v>36.299999999999997</c:v>
                </c:pt>
                <c:pt idx="734">
                  <c:v>17.100000000000001</c:v>
                </c:pt>
                <c:pt idx="735">
                  <c:v>33.799999999999997</c:v>
                </c:pt>
                <c:pt idx="736">
                  <c:v>47.7</c:v>
                </c:pt>
                <c:pt idx="737">
                  <c:v>43.4</c:v>
                </c:pt>
                <c:pt idx="738">
                  <c:v>67.599999999999994</c:v>
                </c:pt>
                <c:pt idx="739">
                  <c:v>58.2</c:v>
                </c:pt>
                <c:pt idx="740">
                  <c:v>24.4</c:v>
                </c:pt>
                <c:pt idx="741">
                  <c:v>25.9</c:v>
                </c:pt>
                <c:pt idx="742">
                  <c:v>7.2</c:v>
                </c:pt>
                <c:pt idx="743">
                  <c:v>37.799999999999997</c:v>
                </c:pt>
                <c:pt idx="744">
                  <c:v>37.9</c:v>
                </c:pt>
                <c:pt idx="745">
                  <c:v>44.3</c:v>
                </c:pt>
                <c:pt idx="746">
                  <c:v>11.3</c:v>
                </c:pt>
                <c:pt idx="747">
                  <c:v>37.299999999999997</c:v>
                </c:pt>
                <c:pt idx="748">
                  <c:v>59.7</c:v>
                </c:pt>
                <c:pt idx="749">
                  <c:v>28</c:v>
                </c:pt>
                <c:pt idx="750">
                  <c:v>29.8</c:v>
                </c:pt>
                <c:pt idx="751">
                  <c:v>9.9</c:v>
                </c:pt>
                <c:pt idx="752">
                  <c:v>21.6</c:v>
                </c:pt>
                <c:pt idx="753">
                  <c:v>37</c:v>
                </c:pt>
                <c:pt idx="754">
                  <c:v>31.2</c:v>
                </c:pt>
                <c:pt idx="755">
                  <c:v>37.9</c:v>
                </c:pt>
                <c:pt idx="756">
                  <c:v>42.9</c:v>
                </c:pt>
                <c:pt idx="757">
                  <c:v>38.5</c:v>
                </c:pt>
                <c:pt idx="758">
                  <c:v>47</c:v>
                </c:pt>
                <c:pt idx="759">
                  <c:v>32.299999999999997</c:v>
                </c:pt>
                <c:pt idx="760">
                  <c:v>63.5</c:v>
                </c:pt>
                <c:pt idx="761">
                  <c:v>41.9</c:v>
                </c:pt>
                <c:pt idx="762">
                  <c:v>33.4</c:v>
                </c:pt>
                <c:pt idx="763">
                  <c:v>38.9</c:v>
                </c:pt>
                <c:pt idx="764">
                  <c:v>55.6</c:v>
                </c:pt>
                <c:pt idx="765">
                  <c:v>57.4</c:v>
                </c:pt>
                <c:pt idx="766">
                  <c:v>35</c:v>
                </c:pt>
                <c:pt idx="767">
                  <c:v>11</c:v>
                </c:pt>
                <c:pt idx="768">
                  <c:v>29.4</c:v>
                </c:pt>
                <c:pt idx="769">
                  <c:v>17.8</c:v>
                </c:pt>
                <c:pt idx="770">
                  <c:v>41.2</c:v>
                </c:pt>
                <c:pt idx="771">
                  <c:v>84.6</c:v>
                </c:pt>
                <c:pt idx="772">
                  <c:v>250.7</c:v>
                </c:pt>
                <c:pt idx="773">
                  <c:v>35.200000000000003</c:v>
                </c:pt>
                <c:pt idx="774">
                  <c:v>61.8</c:v>
                </c:pt>
                <c:pt idx="775">
                  <c:v>103.8</c:v>
                </c:pt>
                <c:pt idx="776">
                  <c:v>64</c:v>
                </c:pt>
                <c:pt idx="777">
                  <c:v>65.900000000000006</c:v>
                </c:pt>
                <c:pt idx="778">
                  <c:v>16.399999999999999</c:v>
                </c:pt>
                <c:pt idx="779">
                  <c:v>30.2</c:v>
                </c:pt>
                <c:pt idx="780">
                  <c:v>44.4</c:v>
                </c:pt>
                <c:pt idx="781">
                  <c:v>35.200000000000003</c:v>
                </c:pt>
                <c:pt idx="782">
                  <c:v>61.4</c:v>
                </c:pt>
                <c:pt idx="783">
                  <c:v>52.8</c:v>
                </c:pt>
                <c:pt idx="784">
                  <c:v>86.2</c:v>
                </c:pt>
                <c:pt idx="785">
                  <c:v>51.4</c:v>
                </c:pt>
                <c:pt idx="786">
                  <c:v>16.100000000000001</c:v>
                </c:pt>
                <c:pt idx="787">
                  <c:v>62.4</c:v>
                </c:pt>
                <c:pt idx="788">
                  <c:v>53.4</c:v>
                </c:pt>
                <c:pt idx="789">
                  <c:v>56.3</c:v>
                </c:pt>
                <c:pt idx="790">
                  <c:v>71.8</c:v>
                </c:pt>
                <c:pt idx="791">
                  <c:v>22.3</c:v>
                </c:pt>
                <c:pt idx="792">
                  <c:v>47.4</c:v>
                </c:pt>
                <c:pt idx="793">
                  <c:v>40.9</c:v>
                </c:pt>
                <c:pt idx="794">
                  <c:v>50.7</c:v>
                </c:pt>
                <c:pt idx="795">
                  <c:v>48.5</c:v>
                </c:pt>
                <c:pt idx="796">
                  <c:v>45.1</c:v>
                </c:pt>
                <c:pt idx="797">
                  <c:v>55.5</c:v>
                </c:pt>
                <c:pt idx="798">
                  <c:v>74.099999999999994</c:v>
                </c:pt>
                <c:pt idx="799">
                  <c:v>74.599999999999994</c:v>
                </c:pt>
                <c:pt idx="800">
                  <c:v>21.8</c:v>
                </c:pt>
                <c:pt idx="801">
                  <c:v>22</c:v>
                </c:pt>
                <c:pt idx="802">
                  <c:v>53.2</c:v>
                </c:pt>
                <c:pt idx="803">
                  <c:v>9.6</c:v>
                </c:pt>
                <c:pt idx="804">
                  <c:v>26.2</c:v>
                </c:pt>
                <c:pt idx="805">
                  <c:v>31</c:v>
                </c:pt>
                <c:pt idx="806">
                  <c:v>47.9</c:v>
                </c:pt>
                <c:pt idx="807">
                  <c:v>78</c:v>
                </c:pt>
                <c:pt idx="808">
                  <c:v>49.4</c:v>
                </c:pt>
                <c:pt idx="809">
                  <c:v>25.6</c:v>
                </c:pt>
                <c:pt idx="810">
                  <c:v>44</c:v>
                </c:pt>
                <c:pt idx="811">
                  <c:v>32.200000000000003</c:v>
                </c:pt>
                <c:pt idx="812">
                  <c:v>50</c:v>
                </c:pt>
                <c:pt idx="813">
                  <c:v>92.7</c:v>
                </c:pt>
                <c:pt idx="814">
                  <c:v>41.4</c:v>
                </c:pt>
                <c:pt idx="815">
                  <c:v>33.200000000000003</c:v>
                </c:pt>
                <c:pt idx="816">
                  <c:v>40.799999999999997</c:v>
                </c:pt>
                <c:pt idx="817">
                  <c:v>32.299999999999997</c:v>
                </c:pt>
                <c:pt idx="818">
                  <c:v>35</c:v>
                </c:pt>
                <c:pt idx="819">
                  <c:v>27.8</c:v>
                </c:pt>
                <c:pt idx="820">
                  <c:v>52</c:v>
                </c:pt>
                <c:pt idx="821">
                  <c:v>78.2</c:v>
                </c:pt>
                <c:pt idx="822">
                  <c:v>71.900000000000006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A-4B79-A158-9C5836C3B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41216"/>
        <c:axId val="53642752"/>
      </c:lineChart>
      <c:dateAx>
        <c:axId val="53641216"/>
        <c:scaling>
          <c:orientation val="minMax"/>
        </c:scaling>
        <c:delete val="0"/>
        <c:axPos val="b"/>
        <c:numFmt formatCode="m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642752"/>
        <c:crosses val="autoZero"/>
        <c:auto val="1"/>
        <c:lblOffset val="100"/>
        <c:baseTimeUnit val="months"/>
      </c:dateAx>
      <c:valAx>
        <c:axId val="5364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6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max R5D</a:t>
            </a:r>
            <a:endParaRPr lang="sr-Latn-RS" sz="2400" b="1"/>
          </a:p>
          <a:p>
            <a:pPr>
              <a:defRPr sz="2400" b="1"/>
            </a:pPr>
            <a:r>
              <a:rPr lang="sr-Latn-RS" sz="2400" b="1"/>
              <a:t>1997-2010</a:t>
            </a:r>
            <a:endParaRPr lang="en-US" sz="2400" b="1"/>
          </a:p>
        </c:rich>
      </c:tx>
      <c:layout>
        <c:manualLayout>
          <c:xMode val="edge"/>
          <c:yMode val="edge"/>
          <c:x val="0.64316411727654332"/>
          <c:y val="9.4898065686191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8923468309634085E-2"/>
          <c:y val="0.11291510190216834"/>
          <c:w val="0.94606878019208851"/>
          <c:h val="0.7749980489260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istHERCEGOVINA!$Y$2:$AM$2</c:f>
              <c:strCache>
                <c:ptCount val="15"/>
                <c:pt idx="0">
                  <c:v>Bog.Selo</c:v>
                </c:pt>
                <c:pt idx="1">
                  <c:v>Gacko</c:v>
                </c:pt>
                <c:pt idx="2">
                  <c:v>Bile}a</c:v>
                </c:pt>
                <c:pt idx="3">
                  <c:v>Trebinje</c:v>
                </c:pt>
                <c:pt idx="4">
                  <c:v>^emerno</c:v>
                </c:pt>
                <c:pt idx="5">
                  <c:v>Gran~arevo</c:v>
                </c:pt>
                <c:pt idx="6">
                  <c:v>Gorica</c:v>
                </c:pt>
                <c:pt idx="7">
                  <c:v>Grab</c:v>
                </c:pt>
                <c:pt idx="8">
                  <c:v>Nevesinje</c:v>
                </c:pt>
                <c:pt idx="9">
                  <c:v>Ljubinje</c:v>
                </c:pt>
                <c:pt idx="10">
                  <c:v>Berkovi}i</c:v>
                </c:pt>
                <c:pt idx="11">
                  <c:v>Mosko</c:v>
                </c:pt>
                <c:pt idx="12">
                  <c:v>Stepen</c:v>
                </c:pt>
                <c:pt idx="13">
                  <c:v>D.Crkvice</c:v>
                </c:pt>
                <c:pt idx="14">
                  <c:v>Jasenik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B1-4390-86D7-6A84F9DC785B}"/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B1-4390-86D7-6A84F9DC7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istHERCEGOVINA!$Y$2:$AM$2</c:f>
              <c:strCache>
                <c:ptCount val="15"/>
                <c:pt idx="0">
                  <c:v>Bog.Selo</c:v>
                </c:pt>
                <c:pt idx="1">
                  <c:v>Gacko</c:v>
                </c:pt>
                <c:pt idx="2">
                  <c:v>Bile}a</c:v>
                </c:pt>
                <c:pt idx="3">
                  <c:v>Trebinje</c:v>
                </c:pt>
                <c:pt idx="4">
                  <c:v>^emerno</c:v>
                </c:pt>
                <c:pt idx="5">
                  <c:v>Gran~arevo</c:v>
                </c:pt>
                <c:pt idx="6">
                  <c:v>Gorica</c:v>
                </c:pt>
                <c:pt idx="7">
                  <c:v>Grab</c:v>
                </c:pt>
                <c:pt idx="8">
                  <c:v>Nevesinje</c:v>
                </c:pt>
                <c:pt idx="9">
                  <c:v>Ljubinje</c:v>
                </c:pt>
                <c:pt idx="10">
                  <c:v>Berkovi}i</c:v>
                </c:pt>
                <c:pt idx="11">
                  <c:v>Mosko</c:v>
                </c:pt>
                <c:pt idx="12">
                  <c:v>Stepen</c:v>
                </c:pt>
                <c:pt idx="13">
                  <c:v>D.Crkvice</c:v>
                </c:pt>
                <c:pt idx="14">
                  <c:v>Jasenik</c:v>
                </c:pt>
              </c:strCache>
            </c:strRef>
          </c:cat>
          <c:val>
            <c:numRef>
              <c:f>istHERCEGOVINA!$Y$1:$AM$1</c:f>
              <c:numCache>
                <c:formatCode>General</c:formatCode>
                <c:ptCount val="15"/>
                <c:pt idx="0">
                  <c:v>528.9</c:v>
                </c:pt>
                <c:pt idx="1">
                  <c:v>328.20000000000005</c:v>
                </c:pt>
                <c:pt idx="2">
                  <c:v>295.7</c:v>
                </c:pt>
                <c:pt idx="3">
                  <c:v>314</c:v>
                </c:pt>
                <c:pt idx="4">
                  <c:v>264</c:v>
                </c:pt>
                <c:pt idx="5">
                  <c:v>307.2</c:v>
                </c:pt>
                <c:pt idx="6">
                  <c:v>281.3</c:v>
                </c:pt>
                <c:pt idx="7">
                  <c:v>595</c:v>
                </c:pt>
                <c:pt idx="8">
                  <c:v>320</c:v>
                </c:pt>
                <c:pt idx="9">
                  <c:v>352.5</c:v>
                </c:pt>
                <c:pt idx="10">
                  <c:v>266.10000000000002</c:v>
                </c:pt>
                <c:pt idx="11">
                  <c:v>320.5</c:v>
                </c:pt>
                <c:pt idx="12">
                  <c:v>263.7</c:v>
                </c:pt>
                <c:pt idx="13">
                  <c:v>263</c:v>
                </c:pt>
                <c:pt idx="14">
                  <c:v>236.2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B1-4390-86D7-6A84F9DC7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52512"/>
        <c:axId val="55954048"/>
      </c:barChart>
      <c:catAx>
        <c:axId val="559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lovo" pitchFamily="2" charset="0"/>
                <a:ea typeface="+mn-ea"/>
                <a:cs typeface="+mn-cs"/>
              </a:defRPr>
            </a:pPr>
            <a:endParaRPr lang="sr-Latn-RS"/>
          </a:p>
        </c:txPr>
        <c:crossAx val="55954048"/>
        <c:crosses val="autoZero"/>
        <c:auto val="1"/>
        <c:lblAlgn val="ctr"/>
        <c:lblOffset val="100"/>
        <c:noMultiLvlLbl val="0"/>
      </c:catAx>
      <c:valAx>
        <c:axId val="559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95251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4400" noProof="0" dirty="0" smtClean="0"/>
              <a:t>БОГОЈЕВИЋ</a:t>
            </a:r>
            <a:r>
              <a:rPr lang="sr-Cyrl-RS" sz="4400" baseline="0" noProof="0" dirty="0" smtClean="0"/>
              <a:t> СЕЛО-УБЛА</a:t>
            </a:r>
            <a:endParaRPr lang="en-US" sz="4400" dirty="0"/>
          </a:p>
        </c:rich>
      </c:tx>
      <c:layout>
        <c:manualLayout>
          <c:xMode val="edge"/>
          <c:yMode val="edge"/>
          <c:x val="0.27195209973753287"/>
          <c:y val="6.453875120057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bogseloGOD!$B$2</c:f>
              <c:strCache>
                <c:ptCount val="1"/>
                <c:pt idx="0">
                  <c:v>R1D 244.7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bogseloGOD!$A$3:$A$46</c:f>
              <c:strCache>
                <c:ptCount val="44"/>
                <c:pt idx="0">
                  <c:v>1961 Max</c:v>
                </c:pt>
                <c:pt idx="1">
                  <c:v>1962 Max</c:v>
                </c:pt>
                <c:pt idx="2">
                  <c:v>1963 Max</c:v>
                </c:pt>
                <c:pt idx="3">
                  <c:v>1964 Max</c:v>
                </c:pt>
                <c:pt idx="4">
                  <c:v>1965 Max</c:v>
                </c:pt>
                <c:pt idx="5">
                  <c:v>1966 Max</c:v>
                </c:pt>
                <c:pt idx="6">
                  <c:v>1967 Max</c:v>
                </c:pt>
                <c:pt idx="7">
                  <c:v>1968 Max</c:v>
                </c:pt>
                <c:pt idx="8">
                  <c:v>1969 Max</c:v>
                </c:pt>
                <c:pt idx="9">
                  <c:v>1970 Max</c:v>
                </c:pt>
                <c:pt idx="10">
                  <c:v>1971 Max</c:v>
                </c:pt>
                <c:pt idx="11">
                  <c:v>1972 Max</c:v>
                </c:pt>
                <c:pt idx="12">
                  <c:v>1973 Max</c:v>
                </c:pt>
                <c:pt idx="13">
                  <c:v>1974 Max</c:v>
                </c:pt>
                <c:pt idx="14">
                  <c:v>1975 Max</c:v>
                </c:pt>
                <c:pt idx="15">
                  <c:v>1976 Max</c:v>
                </c:pt>
                <c:pt idx="16">
                  <c:v>1977 Max</c:v>
                </c:pt>
                <c:pt idx="17">
                  <c:v>1978 Max</c:v>
                </c:pt>
                <c:pt idx="18">
                  <c:v>1979 Max</c:v>
                </c:pt>
                <c:pt idx="19">
                  <c:v>1980 Max</c:v>
                </c:pt>
                <c:pt idx="20">
                  <c:v>1981 Max</c:v>
                </c:pt>
                <c:pt idx="21">
                  <c:v>1982 Max</c:v>
                </c:pt>
                <c:pt idx="22">
                  <c:v>1983 Max</c:v>
                </c:pt>
                <c:pt idx="23">
                  <c:v>1984 Max</c:v>
                </c:pt>
                <c:pt idx="24">
                  <c:v>1985 Max</c:v>
                </c:pt>
                <c:pt idx="25">
                  <c:v>1986 Max</c:v>
                </c:pt>
                <c:pt idx="26">
                  <c:v>1987 Max</c:v>
                </c:pt>
                <c:pt idx="27">
                  <c:v>1988 Max</c:v>
                </c:pt>
                <c:pt idx="28">
                  <c:v>1989 Max</c:v>
                </c:pt>
                <c:pt idx="29">
                  <c:v>1990 Max</c:v>
                </c:pt>
                <c:pt idx="30">
                  <c:v>1998 Max</c:v>
                </c:pt>
                <c:pt idx="31">
                  <c:v>1999 Max</c:v>
                </c:pt>
                <c:pt idx="32">
                  <c:v>2000 Max</c:v>
                </c:pt>
                <c:pt idx="33">
                  <c:v>2001 Max</c:v>
                </c:pt>
                <c:pt idx="34">
                  <c:v>2002 Max</c:v>
                </c:pt>
                <c:pt idx="35">
                  <c:v>2003 Max</c:v>
                </c:pt>
                <c:pt idx="36">
                  <c:v>2004 Max</c:v>
                </c:pt>
                <c:pt idx="37">
                  <c:v>2005 Max</c:v>
                </c:pt>
                <c:pt idx="38">
                  <c:v>2006 Max</c:v>
                </c:pt>
                <c:pt idx="39">
                  <c:v>2007 Max</c:v>
                </c:pt>
                <c:pt idx="40">
                  <c:v>2008 Max</c:v>
                </c:pt>
                <c:pt idx="41">
                  <c:v>2009 Max</c:v>
                </c:pt>
                <c:pt idx="42">
                  <c:v>2010 Max</c:v>
                </c:pt>
                <c:pt idx="43">
                  <c:v>2011 Max</c:v>
                </c:pt>
              </c:strCache>
            </c:strRef>
          </c:cat>
          <c:val>
            <c:numRef>
              <c:f>bogseloGOD!$B$3:$B$46</c:f>
              <c:numCache>
                <c:formatCode>General</c:formatCode>
                <c:ptCount val="44"/>
                <c:pt idx="0">
                  <c:v>159.4</c:v>
                </c:pt>
                <c:pt idx="1">
                  <c:v>94</c:v>
                </c:pt>
                <c:pt idx="2">
                  <c:v>104.7</c:v>
                </c:pt>
                <c:pt idx="3">
                  <c:v>112.3</c:v>
                </c:pt>
                <c:pt idx="4">
                  <c:v>116.2</c:v>
                </c:pt>
                <c:pt idx="5">
                  <c:v>171.2</c:v>
                </c:pt>
                <c:pt idx="6">
                  <c:v>146.19999999999999</c:v>
                </c:pt>
                <c:pt idx="7">
                  <c:v>165.4</c:v>
                </c:pt>
                <c:pt idx="8">
                  <c:v>194.7</c:v>
                </c:pt>
                <c:pt idx="9">
                  <c:v>181.3</c:v>
                </c:pt>
                <c:pt idx="10">
                  <c:v>208</c:v>
                </c:pt>
                <c:pt idx="11">
                  <c:v>119.2</c:v>
                </c:pt>
                <c:pt idx="12">
                  <c:v>219.6</c:v>
                </c:pt>
                <c:pt idx="13">
                  <c:v>134.19999999999999</c:v>
                </c:pt>
                <c:pt idx="14">
                  <c:v>226.2</c:v>
                </c:pt>
                <c:pt idx="15">
                  <c:v>230.2</c:v>
                </c:pt>
                <c:pt idx="16">
                  <c:v>180</c:v>
                </c:pt>
                <c:pt idx="17">
                  <c:v>225.8</c:v>
                </c:pt>
                <c:pt idx="18">
                  <c:v>233.8</c:v>
                </c:pt>
                <c:pt idx="19">
                  <c:v>181.2</c:v>
                </c:pt>
                <c:pt idx="20">
                  <c:v>197.7</c:v>
                </c:pt>
                <c:pt idx="21">
                  <c:v>173.9</c:v>
                </c:pt>
                <c:pt idx="22">
                  <c:v>181.6</c:v>
                </c:pt>
                <c:pt idx="23">
                  <c:v>177.1</c:v>
                </c:pt>
                <c:pt idx="24">
                  <c:v>191.3</c:v>
                </c:pt>
                <c:pt idx="25">
                  <c:v>185.7</c:v>
                </c:pt>
                <c:pt idx="26">
                  <c:v>188.4</c:v>
                </c:pt>
                <c:pt idx="27">
                  <c:v>112.6</c:v>
                </c:pt>
                <c:pt idx="28">
                  <c:v>179.7</c:v>
                </c:pt>
                <c:pt idx="29">
                  <c:v>159.30000000000001</c:v>
                </c:pt>
                <c:pt idx="30">
                  <c:v>128.19999999999999</c:v>
                </c:pt>
                <c:pt idx="31">
                  <c:v>154.80000000000001</c:v>
                </c:pt>
                <c:pt idx="32">
                  <c:v>244.7</c:v>
                </c:pt>
                <c:pt idx="33">
                  <c:v>156.4</c:v>
                </c:pt>
                <c:pt idx="34">
                  <c:v>173.6</c:v>
                </c:pt>
                <c:pt idx="35">
                  <c:v>207.7</c:v>
                </c:pt>
                <c:pt idx="36">
                  <c:v>205.6</c:v>
                </c:pt>
                <c:pt idx="37">
                  <c:v>203.7</c:v>
                </c:pt>
                <c:pt idx="38">
                  <c:v>219.6</c:v>
                </c:pt>
                <c:pt idx="39">
                  <c:v>176.4</c:v>
                </c:pt>
                <c:pt idx="40">
                  <c:v>182.6</c:v>
                </c:pt>
                <c:pt idx="41">
                  <c:v>163.4</c:v>
                </c:pt>
                <c:pt idx="42">
                  <c:v>179.5</c:v>
                </c:pt>
                <c:pt idx="4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7-40F6-8B64-C811DB74BC10}"/>
            </c:ext>
          </c:extLst>
        </c:ser>
        <c:ser>
          <c:idx val="1"/>
          <c:order val="1"/>
          <c:tx>
            <c:strRef>
              <c:f>bogseloGOD!$C$2</c:f>
              <c:strCache>
                <c:ptCount val="1"/>
                <c:pt idx="0">
                  <c:v>R5D 541.4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bogseloGOD!$A$3:$A$46</c:f>
              <c:strCache>
                <c:ptCount val="44"/>
                <c:pt idx="0">
                  <c:v>1961 Max</c:v>
                </c:pt>
                <c:pt idx="1">
                  <c:v>1962 Max</c:v>
                </c:pt>
                <c:pt idx="2">
                  <c:v>1963 Max</c:v>
                </c:pt>
                <c:pt idx="3">
                  <c:v>1964 Max</c:v>
                </c:pt>
                <c:pt idx="4">
                  <c:v>1965 Max</c:v>
                </c:pt>
                <c:pt idx="5">
                  <c:v>1966 Max</c:v>
                </c:pt>
                <c:pt idx="6">
                  <c:v>1967 Max</c:v>
                </c:pt>
                <c:pt idx="7">
                  <c:v>1968 Max</c:v>
                </c:pt>
                <c:pt idx="8">
                  <c:v>1969 Max</c:v>
                </c:pt>
                <c:pt idx="9">
                  <c:v>1970 Max</c:v>
                </c:pt>
                <c:pt idx="10">
                  <c:v>1971 Max</c:v>
                </c:pt>
                <c:pt idx="11">
                  <c:v>1972 Max</c:v>
                </c:pt>
                <c:pt idx="12">
                  <c:v>1973 Max</c:v>
                </c:pt>
                <c:pt idx="13">
                  <c:v>1974 Max</c:v>
                </c:pt>
                <c:pt idx="14">
                  <c:v>1975 Max</c:v>
                </c:pt>
                <c:pt idx="15">
                  <c:v>1976 Max</c:v>
                </c:pt>
                <c:pt idx="16">
                  <c:v>1977 Max</c:v>
                </c:pt>
                <c:pt idx="17">
                  <c:v>1978 Max</c:v>
                </c:pt>
                <c:pt idx="18">
                  <c:v>1979 Max</c:v>
                </c:pt>
                <c:pt idx="19">
                  <c:v>1980 Max</c:v>
                </c:pt>
                <c:pt idx="20">
                  <c:v>1981 Max</c:v>
                </c:pt>
                <c:pt idx="21">
                  <c:v>1982 Max</c:v>
                </c:pt>
                <c:pt idx="22">
                  <c:v>1983 Max</c:v>
                </c:pt>
                <c:pt idx="23">
                  <c:v>1984 Max</c:v>
                </c:pt>
                <c:pt idx="24">
                  <c:v>1985 Max</c:v>
                </c:pt>
                <c:pt idx="25">
                  <c:v>1986 Max</c:v>
                </c:pt>
                <c:pt idx="26">
                  <c:v>1987 Max</c:v>
                </c:pt>
                <c:pt idx="27">
                  <c:v>1988 Max</c:v>
                </c:pt>
                <c:pt idx="28">
                  <c:v>1989 Max</c:v>
                </c:pt>
                <c:pt idx="29">
                  <c:v>1990 Max</c:v>
                </c:pt>
                <c:pt idx="30">
                  <c:v>1998 Max</c:v>
                </c:pt>
                <c:pt idx="31">
                  <c:v>1999 Max</c:v>
                </c:pt>
                <c:pt idx="32">
                  <c:v>2000 Max</c:v>
                </c:pt>
                <c:pt idx="33">
                  <c:v>2001 Max</c:v>
                </c:pt>
                <c:pt idx="34">
                  <c:v>2002 Max</c:v>
                </c:pt>
                <c:pt idx="35">
                  <c:v>2003 Max</c:v>
                </c:pt>
                <c:pt idx="36">
                  <c:v>2004 Max</c:v>
                </c:pt>
                <c:pt idx="37">
                  <c:v>2005 Max</c:v>
                </c:pt>
                <c:pt idx="38">
                  <c:v>2006 Max</c:v>
                </c:pt>
                <c:pt idx="39">
                  <c:v>2007 Max</c:v>
                </c:pt>
                <c:pt idx="40">
                  <c:v>2008 Max</c:v>
                </c:pt>
                <c:pt idx="41">
                  <c:v>2009 Max</c:v>
                </c:pt>
                <c:pt idx="42">
                  <c:v>2010 Max</c:v>
                </c:pt>
                <c:pt idx="43">
                  <c:v>2011 Max</c:v>
                </c:pt>
              </c:strCache>
            </c:strRef>
          </c:cat>
          <c:val>
            <c:numRef>
              <c:f>bogseloGOD!$C$3:$C$46</c:f>
              <c:numCache>
                <c:formatCode>General</c:formatCode>
                <c:ptCount val="44"/>
                <c:pt idx="0">
                  <c:v>168.5</c:v>
                </c:pt>
                <c:pt idx="1">
                  <c:v>175.5</c:v>
                </c:pt>
                <c:pt idx="2">
                  <c:v>152.9</c:v>
                </c:pt>
                <c:pt idx="3">
                  <c:v>173.3</c:v>
                </c:pt>
                <c:pt idx="4">
                  <c:v>165.5</c:v>
                </c:pt>
                <c:pt idx="5">
                  <c:v>189.2</c:v>
                </c:pt>
                <c:pt idx="6">
                  <c:v>271.8</c:v>
                </c:pt>
                <c:pt idx="7">
                  <c:v>305.5</c:v>
                </c:pt>
                <c:pt idx="8">
                  <c:v>415.8</c:v>
                </c:pt>
                <c:pt idx="9">
                  <c:v>244.2</c:v>
                </c:pt>
                <c:pt idx="10">
                  <c:v>277.39999999999998</c:v>
                </c:pt>
                <c:pt idx="11">
                  <c:v>170</c:v>
                </c:pt>
                <c:pt idx="12">
                  <c:v>302.8</c:v>
                </c:pt>
                <c:pt idx="13">
                  <c:v>197.1</c:v>
                </c:pt>
                <c:pt idx="14">
                  <c:v>256.39999999999998</c:v>
                </c:pt>
                <c:pt idx="15">
                  <c:v>252</c:v>
                </c:pt>
                <c:pt idx="16">
                  <c:v>241.8</c:v>
                </c:pt>
                <c:pt idx="17">
                  <c:v>273.10000000000002</c:v>
                </c:pt>
                <c:pt idx="18">
                  <c:v>401.1</c:v>
                </c:pt>
                <c:pt idx="19">
                  <c:v>272.60000000000002</c:v>
                </c:pt>
                <c:pt idx="20">
                  <c:v>225.1</c:v>
                </c:pt>
                <c:pt idx="21">
                  <c:v>268.2</c:v>
                </c:pt>
                <c:pt idx="22">
                  <c:v>271.5</c:v>
                </c:pt>
                <c:pt idx="23">
                  <c:v>214.8</c:v>
                </c:pt>
                <c:pt idx="24">
                  <c:v>387.4</c:v>
                </c:pt>
                <c:pt idx="25">
                  <c:v>292</c:v>
                </c:pt>
                <c:pt idx="26">
                  <c:v>330</c:v>
                </c:pt>
                <c:pt idx="27">
                  <c:v>135</c:v>
                </c:pt>
                <c:pt idx="28">
                  <c:v>209.3</c:v>
                </c:pt>
                <c:pt idx="29">
                  <c:v>219.2</c:v>
                </c:pt>
                <c:pt idx="30">
                  <c:v>200.8</c:v>
                </c:pt>
                <c:pt idx="31">
                  <c:v>304</c:v>
                </c:pt>
                <c:pt idx="32">
                  <c:v>455.1</c:v>
                </c:pt>
                <c:pt idx="33">
                  <c:v>246.1</c:v>
                </c:pt>
                <c:pt idx="34">
                  <c:v>270.5</c:v>
                </c:pt>
                <c:pt idx="35">
                  <c:v>290.2</c:v>
                </c:pt>
                <c:pt idx="36">
                  <c:v>269.3</c:v>
                </c:pt>
                <c:pt idx="37">
                  <c:v>255.8</c:v>
                </c:pt>
                <c:pt idx="38">
                  <c:v>291</c:v>
                </c:pt>
                <c:pt idx="39">
                  <c:v>194.5</c:v>
                </c:pt>
                <c:pt idx="40">
                  <c:v>254.2</c:v>
                </c:pt>
                <c:pt idx="41">
                  <c:v>315.8</c:v>
                </c:pt>
                <c:pt idx="42">
                  <c:v>301.10000000000002</c:v>
                </c:pt>
                <c:pt idx="43">
                  <c:v>352.7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7-40F6-8B64-C811DB74B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74048"/>
        <c:axId val="53475584"/>
      </c:barChart>
      <c:lineChart>
        <c:grouping val="standard"/>
        <c:varyColors val="0"/>
        <c:ser>
          <c:idx val="2"/>
          <c:order val="2"/>
          <c:tx>
            <c:strRef>
              <c:f>bogseloGOD!$D$2</c:f>
              <c:strCache>
                <c:ptCount val="1"/>
                <c:pt idx="0">
                  <c:v>R2D 455.1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4.238654380324988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C7-40F6-8B64-C811DB74BC10}"/>
                </c:ext>
              </c:extLst>
            </c:dLbl>
            <c:dLbl>
              <c:idx val="32"/>
              <c:layout>
                <c:manualLayout>
                  <c:x val="-3.501497096790202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C7-40F6-8B64-C811DB74BC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bogseloGOD!$A$3:$A$46</c:f>
              <c:strCache>
                <c:ptCount val="44"/>
                <c:pt idx="0">
                  <c:v>1961 Max</c:v>
                </c:pt>
                <c:pt idx="1">
                  <c:v>1962 Max</c:v>
                </c:pt>
                <c:pt idx="2">
                  <c:v>1963 Max</c:v>
                </c:pt>
                <c:pt idx="3">
                  <c:v>1964 Max</c:v>
                </c:pt>
                <c:pt idx="4">
                  <c:v>1965 Max</c:v>
                </c:pt>
                <c:pt idx="5">
                  <c:v>1966 Max</c:v>
                </c:pt>
                <c:pt idx="6">
                  <c:v>1967 Max</c:v>
                </c:pt>
                <c:pt idx="7">
                  <c:v>1968 Max</c:v>
                </c:pt>
                <c:pt idx="8">
                  <c:v>1969 Max</c:v>
                </c:pt>
                <c:pt idx="9">
                  <c:v>1970 Max</c:v>
                </c:pt>
                <c:pt idx="10">
                  <c:v>1971 Max</c:v>
                </c:pt>
                <c:pt idx="11">
                  <c:v>1972 Max</c:v>
                </c:pt>
                <c:pt idx="12">
                  <c:v>1973 Max</c:v>
                </c:pt>
                <c:pt idx="13">
                  <c:v>1974 Max</c:v>
                </c:pt>
                <c:pt idx="14">
                  <c:v>1975 Max</c:v>
                </c:pt>
                <c:pt idx="15">
                  <c:v>1976 Max</c:v>
                </c:pt>
                <c:pt idx="16">
                  <c:v>1977 Max</c:v>
                </c:pt>
                <c:pt idx="17">
                  <c:v>1978 Max</c:v>
                </c:pt>
                <c:pt idx="18">
                  <c:v>1979 Max</c:v>
                </c:pt>
                <c:pt idx="19">
                  <c:v>1980 Max</c:v>
                </c:pt>
                <c:pt idx="20">
                  <c:v>1981 Max</c:v>
                </c:pt>
                <c:pt idx="21">
                  <c:v>1982 Max</c:v>
                </c:pt>
                <c:pt idx="22">
                  <c:v>1983 Max</c:v>
                </c:pt>
                <c:pt idx="23">
                  <c:v>1984 Max</c:v>
                </c:pt>
                <c:pt idx="24">
                  <c:v>1985 Max</c:v>
                </c:pt>
                <c:pt idx="25">
                  <c:v>1986 Max</c:v>
                </c:pt>
                <c:pt idx="26">
                  <c:v>1987 Max</c:v>
                </c:pt>
                <c:pt idx="27">
                  <c:v>1988 Max</c:v>
                </c:pt>
                <c:pt idx="28">
                  <c:v>1989 Max</c:v>
                </c:pt>
                <c:pt idx="29">
                  <c:v>1990 Max</c:v>
                </c:pt>
                <c:pt idx="30">
                  <c:v>1998 Max</c:v>
                </c:pt>
                <c:pt idx="31">
                  <c:v>1999 Max</c:v>
                </c:pt>
                <c:pt idx="32">
                  <c:v>2000 Max</c:v>
                </c:pt>
                <c:pt idx="33">
                  <c:v>2001 Max</c:v>
                </c:pt>
                <c:pt idx="34">
                  <c:v>2002 Max</c:v>
                </c:pt>
                <c:pt idx="35">
                  <c:v>2003 Max</c:v>
                </c:pt>
                <c:pt idx="36">
                  <c:v>2004 Max</c:v>
                </c:pt>
                <c:pt idx="37">
                  <c:v>2005 Max</c:v>
                </c:pt>
                <c:pt idx="38">
                  <c:v>2006 Max</c:v>
                </c:pt>
                <c:pt idx="39">
                  <c:v>2007 Max</c:v>
                </c:pt>
                <c:pt idx="40">
                  <c:v>2008 Max</c:v>
                </c:pt>
                <c:pt idx="41">
                  <c:v>2009 Max</c:v>
                </c:pt>
                <c:pt idx="42">
                  <c:v>2010 Max</c:v>
                </c:pt>
                <c:pt idx="43">
                  <c:v>2011 Max</c:v>
                </c:pt>
              </c:strCache>
            </c:strRef>
          </c:cat>
          <c:val>
            <c:numRef>
              <c:f>bogseloGOD!$D$3:$D$46</c:f>
              <c:numCache>
                <c:formatCode>General</c:formatCode>
                <c:ptCount val="44"/>
                <c:pt idx="0">
                  <c:v>253.9</c:v>
                </c:pt>
                <c:pt idx="1">
                  <c:v>317.39999999999998</c:v>
                </c:pt>
                <c:pt idx="2">
                  <c:v>299.60000000000002</c:v>
                </c:pt>
                <c:pt idx="3">
                  <c:v>282.60000000000002</c:v>
                </c:pt>
                <c:pt idx="4">
                  <c:v>237.3</c:v>
                </c:pt>
                <c:pt idx="5">
                  <c:v>305.39999999999998</c:v>
                </c:pt>
                <c:pt idx="6">
                  <c:v>344.3</c:v>
                </c:pt>
                <c:pt idx="7">
                  <c:v>422.7</c:v>
                </c:pt>
                <c:pt idx="8">
                  <c:v>345.3</c:v>
                </c:pt>
                <c:pt idx="9">
                  <c:v>436.3</c:v>
                </c:pt>
                <c:pt idx="10">
                  <c:v>450.5</c:v>
                </c:pt>
                <c:pt idx="11">
                  <c:v>275.7</c:v>
                </c:pt>
                <c:pt idx="12">
                  <c:v>359.3</c:v>
                </c:pt>
                <c:pt idx="13">
                  <c:v>299</c:v>
                </c:pt>
                <c:pt idx="14">
                  <c:v>271.3</c:v>
                </c:pt>
                <c:pt idx="15">
                  <c:v>326</c:v>
                </c:pt>
                <c:pt idx="16">
                  <c:v>355.6</c:v>
                </c:pt>
                <c:pt idx="17">
                  <c:v>304.3</c:v>
                </c:pt>
                <c:pt idx="18">
                  <c:v>433.3</c:v>
                </c:pt>
                <c:pt idx="19">
                  <c:v>369.7</c:v>
                </c:pt>
                <c:pt idx="20">
                  <c:v>298</c:v>
                </c:pt>
                <c:pt idx="21">
                  <c:v>294.10000000000002</c:v>
                </c:pt>
                <c:pt idx="22">
                  <c:v>382.2</c:v>
                </c:pt>
                <c:pt idx="23">
                  <c:v>275.10000000000002</c:v>
                </c:pt>
                <c:pt idx="24">
                  <c:v>345.9</c:v>
                </c:pt>
                <c:pt idx="25">
                  <c:v>541.4</c:v>
                </c:pt>
                <c:pt idx="26">
                  <c:v>528.70000000000005</c:v>
                </c:pt>
                <c:pt idx="27">
                  <c:v>220</c:v>
                </c:pt>
                <c:pt idx="28">
                  <c:v>362.3</c:v>
                </c:pt>
                <c:pt idx="29">
                  <c:v>301.7</c:v>
                </c:pt>
                <c:pt idx="30">
                  <c:v>246.2</c:v>
                </c:pt>
                <c:pt idx="31">
                  <c:v>404.2</c:v>
                </c:pt>
                <c:pt idx="32">
                  <c:v>528.9</c:v>
                </c:pt>
                <c:pt idx="33">
                  <c:v>513.20000000000005</c:v>
                </c:pt>
                <c:pt idx="34">
                  <c:v>372.4</c:v>
                </c:pt>
                <c:pt idx="35">
                  <c:v>495</c:v>
                </c:pt>
                <c:pt idx="36">
                  <c:v>325.60000000000002</c:v>
                </c:pt>
                <c:pt idx="37">
                  <c:v>356.9</c:v>
                </c:pt>
                <c:pt idx="38">
                  <c:v>308.2</c:v>
                </c:pt>
                <c:pt idx="39">
                  <c:v>232.2</c:v>
                </c:pt>
                <c:pt idx="40">
                  <c:v>329.4</c:v>
                </c:pt>
                <c:pt idx="41">
                  <c:v>461.7</c:v>
                </c:pt>
                <c:pt idx="42">
                  <c:v>418</c:v>
                </c:pt>
                <c:pt idx="43">
                  <c:v>182.3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C7-40F6-8B64-C811DB74B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74048"/>
        <c:axId val="53475584"/>
      </c:lineChart>
      <c:catAx>
        <c:axId val="534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475584"/>
        <c:crosses val="autoZero"/>
        <c:auto val="1"/>
        <c:lblAlgn val="ctr"/>
        <c:lblOffset val="100"/>
        <c:noMultiLvlLbl val="0"/>
      </c:catAx>
      <c:valAx>
        <c:axId val="534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4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1993,1994,1995</a:t>
            </a:r>
          </a:p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181"/>
              <c:layout>
                <c:manualLayout>
                  <c:x val="-0.10000000000000002"/>
                  <c:y val="-8.7962962962962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46-4769-821A-566ED59DA393}"/>
                </c:ext>
              </c:extLst>
            </c:dLbl>
            <c:dLbl>
              <c:idx val="469"/>
              <c:layout>
                <c:manualLayout>
                  <c:x val="-0.125"/>
                  <c:y val="-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46-4769-821A-566ED59DA393}"/>
                </c:ext>
              </c:extLst>
            </c:dLbl>
            <c:dLbl>
              <c:idx val="732"/>
              <c:layout>
                <c:manualLayout>
                  <c:x val="-5.5555555555555657E-2"/>
                  <c:y val="-4.1666666666666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46-4769-821A-566ED59DA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Sheet3!$C$2:$C$865</c:f>
              <c:strCache>
                <c:ptCount val="864"/>
                <c:pt idx="0">
                  <c:v>1993_01_00</c:v>
                </c:pt>
                <c:pt idx="1">
                  <c:v>1993_01_01</c:v>
                </c:pt>
                <c:pt idx="2">
                  <c:v>1993_01_02</c:v>
                </c:pt>
                <c:pt idx="3">
                  <c:v>1993_01_03</c:v>
                </c:pt>
                <c:pt idx="4">
                  <c:v>1993_01_04</c:v>
                </c:pt>
                <c:pt idx="5">
                  <c:v>1993_01_05</c:v>
                </c:pt>
                <c:pt idx="6">
                  <c:v>1993_01_06</c:v>
                </c:pt>
                <c:pt idx="7">
                  <c:v>1993_01_07</c:v>
                </c:pt>
                <c:pt idx="8">
                  <c:v>1993_01_08</c:v>
                </c:pt>
                <c:pt idx="9">
                  <c:v>1993_01_09</c:v>
                </c:pt>
                <c:pt idx="10">
                  <c:v>1993_01_10</c:v>
                </c:pt>
                <c:pt idx="11">
                  <c:v>1993_01_11</c:v>
                </c:pt>
                <c:pt idx="12">
                  <c:v>1993_01_12</c:v>
                </c:pt>
                <c:pt idx="13">
                  <c:v>1993_01_13</c:v>
                </c:pt>
                <c:pt idx="14">
                  <c:v>1993_01_14</c:v>
                </c:pt>
                <c:pt idx="15">
                  <c:v>1993_01_15</c:v>
                </c:pt>
                <c:pt idx="16">
                  <c:v>1993_01_16</c:v>
                </c:pt>
                <c:pt idx="17">
                  <c:v>1993_01_17</c:v>
                </c:pt>
                <c:pt idx="18">
                  <c:v>1993_01_18</c:v>
                </c:pt>
                <c:pt idx="19">
                  <c:v>1993_01_19</c:v>
                </c:pt>
                <c:pt idx="20">
                  <c:v>1993_01_20</c:v>
                </c:pt>
                <c:pt idx="21">
                  <c:v>1993_01_21</c:v>
                </c:pt>
                <c:pt idx="22">
                  <c:v>1993_01_22</c:v>
                </c:pt>
                <c:pt idx="23">
                  <c:v>1993_01_23</c:v>
                </c:pt>
                <c:pt idx="24">
                  <c:v>1993_02_00</c:v>
                </c:pt>
                <c:pt idx="25">
                  <c:v>1993_02_01</c:v>
                </c:pt>
                <c:pt idx="26">
                  <c:v>1993_02_02</c:v>
                </c:pt>
                <c:pt idx="27">
                  <c:v>1993_02_03</c:v>
                </c:pt>
                <c:pt idx="28">
                  <c:v>1993_02_04</c:v>
                </c:pt>
                <c:pt idx="29">
                  <c:v>1993_02_05</c:v>
                </c:pt>
                <c:pt idx="30">
                  <c:v>1993_02_06</c:v>
                </c:pt>
                <c:pt idx="31">
                  <c:v>1993_02_07</c:v>
                </c:pt>
                <c:pt idx="32">
                  <c:v>1993_02_08</c:v>
                </c:pt>
                <c:pt idx="33">
                  <c:v>1993_02_09</c:v>
                </c:pt>
                <c:pt idx="34">
                  <c:v>1993_02_10</c:v>
                </c:pt>
                <c:pt idx="35">
                  <c:v>1993_02_11</c:v>
                </c:pt>
                <c:pt idx="36">
                  <c:v>1993_02_12</c:v>
                </c:pt>
                <c:pt idx="37">
                  <c:v>1993_02_13</c:v>
                </c:pt>
                <c:pt idx="38">
                  <c:v>1993_02_14</c:v>
                </c:pt>
                <c:pt idx="39">
                  <c:v>1993_02_15</c:v>
                </c:pt>
                <c:pt idx="40">
                  <c:v>1993_02_16</c:v>
                </c:pt>
                <c:pt idx="41">
                  <c:v>1993_02_17</c:v>
                </c:pt>
                <c:pt idx="42">
                  <c:v>1993_02_18</c:v>
                </c:pt>
                <c:pt idx="43">
                  <c:v>1993_02_19</c:v>
                </c:pt>
                <c:pt idx="44">
                  <c:v>1993_02_20</c:v>
                </c:pt>
                <c:pt idx="45">
                  <c:v>1993_02_21</c:v>
                </c:pt>
                <c:pt idx="46">
                  <c:v>1993_02_22</c:v>
                </c:pt>
                <c:pt idx="47">
                  <c:v>1993_02_23</c:v>
                </c:pt>
                <c:pt idx="48">
                  <c:v>1993_03_00</c:v>
                </c:pt>
                <c:pt idx="49">
                  <c:v>1993_03_01</c:v>
                </c:pt>
                <c:pt idx="50">
                  <c:v>1993_03_02</c:v>
                </c:pt>
                <c:pt idx="51">
                  <c:v>1993_03_03</c:v>
                </c:pt>
                <c:pt idx="52">
                  <c:v>1993_03_04</c:v>
                </c:pt>
                <c:pt idx="53">
                  <c:v>1993_03_05</c:v>
                </c:pt>
                <c:pt idx="54">
                  <c:v>1993_03_06</c:v>
                </c:pt>
                <c:pt idx="55">
                  <c:v>1993_03_07</c:v>
                </c:pt>
                <c:pt idx="56">
                  <c:v>1993_03_08</c:v>
                </c:pt>
                <c:pt idx="57">
                  <c:v>1993_03_09</c:v>
                </c:pt>
                <c:pt idx="58">
                  <c:v>1993_03_10</c:v>
                </c:pt>
                <c:pt idx="59">
                  <c:v>1993_03_11</c:v>
                </c:pt>
                <c:pt idx="60">
                  <c:v>1993_03_12</c:v>
                </c:pt>
                <c:pt idx="61">
                  <c:v>1993_03_13</c:v>
                </c:pt>
                <c:pt idx="62">
                  <c:v>1993_03_14</c:v>
                </c:pt>
                <c:pt idx="63">
                  <c:v>1993_03_15</c:v>
                </c:pt>
                <c:pt idx="64">
                  <c:v>1993_03_16</c:v>
                </c:pt>
                <c:pt idx="65">
                  <c:v>1993_03_17</c:v>
                </c:pt>
                <c:pt idx="66">
                  <c:v>1993_03_18</c:v>
                </c:pt>
                <c:pt idx="67">
                  <c:v>1993_03_19</c:v>
                </c:pt>
                <c:pt idx="68">
                  <c:v>1993_03_20</c:v>
                </c:pt>
                <c:pt idx="69">
                  <c:v>1993_03_21</c:v>
                </c:pt>
                <c:pt idx="70">
                  <c:v>1993_03_22</c:v>
                </c:pt>
                <c:pt idx="71">
                  <c:v>1993_03_23</c:v>
                </c:pt>
                <c:pt idx="72">
                  <c:v>1993_04_00</c:v>
                </c:pt>
                <c:pt idx="73">
                  <c:v>1993_04_01</c:v>
                </c:pt>
                <c:pt idx="74">
                  <c:v>1993_04_02</c:v>
                </c:pt>
                <c:pt idx="75">
                  <c:v>1993_04_03</c:v>
                </c:pt>
                <c:pt idx="76">
                  <c:v>1993_04_04</c:v>
                </c:pt>
                <c:pt idx="77">
                  <c:v>1993_04_05</c:v>
                </c:pt>
                <c:pt idx="78">
                  <c:v>1993_04_06</c:v>
                </c:pt>
                <c:pt idx="79">
                  <c:v>1993_04_07</c:v>
                </c:pt>
                <c:pt idx="80">
                  <c:v>1993_04_08</c:v>
                </c:pt>
                <c:pt idx="81">
                  <c:v>1993_04_09</c:v>
                </c:pt>
                <c:pt idx="82">
                  <c:v>1993_04_10</c:v>
                </c:pt>
                <c:pt idx="83">
                  <c:v>1993_04_11</c:v>
                </c:pt>
                <c:pt idx="84">
                  <c:v>1993_04_12</c:v>
                </c:pt>
                <c:pt idx="85">
                  <c:v>1993_04_13</c:v>
                </c:pt>
                <c:pt idx="86">
                  <c:v>1993_04_14</c:v>
                </c:pt>
                <c:pt idx="87">
                  <c:v>1993_04_15</c:v>
                </c:pt>
                <c:pt idx="88">
                  <c:v>1993_04_16</c:v>
                </c:pt>
                <c:pt idx="89">
                  <c:v>1993_04_17</c:v>
                </c:pt>
                <c:pt idx="90">
                  <c:v>1993_04_18</c:v>
                </c:pt>
                <c:pt idx="91">
                  <c:v>1993_04_19</c:v>
                </c:pt>
                <c:pt idx="92">
                  <c:v>1993_04_20</c:v>
                </c:pt>
                <c:pt idx="93">
                  <c:v>1993_04_21</c:v>
                </c:pt>
                <c:pt idx="94">
                  <c:v>1993_04_22</c:v>
                </c:pt>
                <c:pt idx="95">
                  <c:v>1993_04_23</c:v>
                </c:pt>
                <c:pt idx="96">
                  <c:v>1993_05_00</c:v>
                </c:pt>
                <c:pt idx="97">
                  <c:v>1993_05_01</c:v>
                </c:pt>
                <c:pt idx="98">
                  <c:v>1993_05_02</c:v>
                </c:pt>
                <c:pt idx="99">
                  <c:v>1993_05_03</c:v>
                </c:pt>
                <c:pt idx="100">
                  <c:v>1993_05_04</c:v>
                </c:pt>
                <c:pt idx="101">
                  <c:v>1993_05_05</c:v>
                </c:pt>
                <c:pt idx="102">
                  <c:v>1993_05_06</c:v>
                </c:pt>
                <c:pt idx="103">
                  <c:v>1993_05_07</c:v>
                </c:pt>
                <c:pt idx="104">
                  <c:v>1993_05_08</c:v>
                </c:pt>
                <c:pt idx="105">
                  <c:v>1993_05_09</c:v>
                </c:pt>
                <c:pt idx="106">
                  <c:v>1993_05_10</c:v>
                </c:pt>
                <c:pt idx="107">
                  <c:v>1993_05_11</c:v>
                </c:pt>
                <c:pt idx="108">
                  <c:v>1993_05_12</c:v>
                </c:pt>
                <c:pt idx="109">
                  <c:v>1993_05_13</c:v>
                </c:pt>
                <c:pt idx="110">
                  <c:v>1993_05_14</c:v>
                </c:pt>
                <c:pt idx="111">
                  <c:v>1993_05_15</c:v>
                </c:pt>
                <c:pt idx="112">
                  <c:v>1993_05_16</c:v>
                </c:pt>
                <c:pt idx="113">
                  <c:v>1993_05_17</c:v>
                </c:pt>
                <c:pt idx="114">
                  <c:v>1993_05_18</c:v>
                </c:pt>
                <c:pt idx="115">
                  <c:v>1993_05_19</c:v>
                </c:pt>
                <c:pt idx="116">
                  <c:v>1993_05_20</c:v>
                </c:pt>
                <c:pt idx="117">
                  <c:v>1993_05_21</c:v>
                </c:pt>
                <c:pt idx="118">
                  <c:v>1993_05_22</c:v>
                </c:pt>
                <c:pt idx="119">
                  <c:v>1993_05_23</c:v>
                </c:pt>
                <c:pt idx="120">
                  <c:v>1993_06_00</c:v>
                </c:pt>
                <c:pt idx="121">
                  <c:v>1993_06_01</c:v>
                </c:pt>
                <c:pt idx="122">
                  <c:v>1993_06_02</c:v>
                </c:pt>
                <c:pt idx="123">
                  <c:v>1993_06_03</c:v>
                </c:pt>
                <c:pt idx="124">
                  <c:v>1993_06_04</c:v>
                </c:pt>
                <c:pt idx="125">
                  <c:v>1993_06_05</c:v>
                </c:pt>
                <c:pt idx="126">
                  <c:v>1993_06_06</c:v>
                </c:pt>
                <c:pt idx="127">
                  <c:v>1993_06_07</c:v>
                </c:pt>
                <c:pt idx="128">
                  <c:v>1993_06_08</c:v>
                </c:pt>
                <c:pt idx="129">
                  <c:v>1993_06_09</c:v>
                </c:pt>
                <c:pt idx="130">
                  <c:v>1993_06_10</c:v>
                </c:pt>
                <c:pt idx="131">
                  <c:v>1993_06_11</c:v>
                </c:pt>
                <c:pt idx="132">
                  <c:v>1993_06_12</c:v>
                </c:pt>
                <c:pt idx="133">
                  <c:v>1993_06_13</c:v>
                </c:pt>
                <c:pt idx="134">
                  <c:v>1993_06_14</c:v>
                </c:pt>
                <c:pt idx="135">
                  <c:v>1993_06_15</c:v>
                </c:pt>
                <c:pt idx="136">
                  <c:v>1993_06_16</c:v>
                </c:pt>
                <c:pt idx="137">
                  <c:v>1993_06_17</c:v>
                </c:pt>
                <c:pt idx="138">
                  <c:v>1993_06_18</c:v>
                </c:pt>
                <c:pt idx="139">
                  <c:v>1993_06_19</c:v>
                </c:pt>
                <c:pt idx="140">
                  <c:v>1993_06_20</c:v>
                </c:pt>
                <c:pt idx="141">
                  <c:v>1993_06_21</c:v>
                </c:pt>
                <c:pt idx="142">
                  <c:v>1993_06_22</c:v>
                </c:pt>
                <c:pt idx="143">
                  <c:v>1993_06_23</c:v>
                </c:pt>
                <c:pt idx="144">
                  <c:v>1993_07_00</c:v>
                </c:pt>
                <c:pt idx="145">
                  <c:v>1993_07_01</c:v>
                </c:pt>
                <c:pt idx="146">
                  <c:v>1993_07_02</c:v>
                </c:pt>
                <c:pt idx="147">
                  <c:v>1993_07_03</c:v>
                </c:pt>
                <c:pt idx="148">
                  <c:v>1993_07_04</c:v>
                </c:pt>
                <c:pt idx="149">
                  <c:v>1993_07_05</c:v>
                </c:pt>
                <c:pt idx="150">
                  <c:v>1993_07_06</c:v>
                </c:pt>
                <c:pt idx="151">
                  <c:v>1993_07_07</c:v>
                </c:pt>
                <c:pt idx="152">
                  <c:v>1993_07_08</c:v>
                </c:pt>
                <c:pt idx="153">
                  <c:v>1993_07_09</c:v>
                </c:pt>
                <c:pt idx="154">
                  <c:v>1993_07_10</c:v>
                </c:pt>
                <c:pt idx="155">
                  <c:v>1993_07_11</c:v>
                </c:pt>
                <c:pt idx="156">
                  <c:v>1993_07_12</c:v>
                </c:pt>
                <c:pt idx="157">
                  <c:v>1993_07_13</c:v>
                </c:pt>
                <c:pt idx="158">
                  <c:v>1993_07_14</c:v>
                </c:pt>
                <c:pt idx="159">
                  <c:v>1993_07_15</c:v>
                </c:pt>
                <c:pt idx="160">
                  <c:v>1993_07_16</c:v>
                </c:pt>
                <c:pt idx="161">
                  <c:v>1993_07_17</c:v>
                </c:pt>
                <c:pt idx="162">
                  <c:v>1993_07_18</c:v>
                </c:pt>
                <c:pt idx="163">
                  <c:v>1993_07_19</c:v>
                </c:pt>
                <c:pt idx="164">
                  <c:v>1993_07_20</c:v>
                </c:pt>
                <c:pt idx="165">
                  <c:v>1993_07_21</c:v>
                </c:pt>
                <c:pt idx="166">
                  <c:v>1993_07_22</c:v>
                </c:pt>
                <c:pt idx="167">
                  <c:v>1993_07_23</c:v>
                </c:pt>
                <c:pt idx="168">
                  <c:v>1993_08_00</c:v>
                </c:pt>
                <c:pt idx="169">
                  <c:v>1993_08_01</c:v>
                </c:pt>
                <c:pt idx="170">
                  <c:v>1993_08_02</c:v>
                </c:pt>
                <c:pt idx="171">
                  <c:v>1993_08_03</c:v>
                </c:pt>
                <c:pt idx="172">
                  <c:v>1993_08_04</c:v>
                </c:pt>
                <c:pt idx="173">
                  <c:v>1993_08_05</c:v>
                </c:pt>
                <c:pt idx="174">
                  <c:v>1993_08_06</c:v>
                </c:pt>
                <c:pt idx="175">
                  <c:v>1993_08_07</c:v>
                </c:pt>
                <c:pt idx="176">
                  <c:v>1993_08_08</c:v>
                </c:pt>
                <c:pt idx="177">
                  <c:v>1993_08_09</c:v>
                </c:pt>
                <c:pt idx="178">
                  <c:v>1993_08_10</c:v>
                </c:pt>
                <c:pt idx="179">
                  <c:v>1993_08_11</c:v>
                </c:pt>
                <c:pt idx="180">
                  <c:v>1993_08_12</c:v>
                </c:pt>
                <c:pt idx="181">
                  <c:v>1993_08_13</c:v>
                </c:pt>
                <c:pt idx="182">
                  <c:v>1993_08_14</c:v>
                </c:pt>
                <c:pt idx="183">
                  <c:v>1993_08_15</c:v>
                </c:pt>
                <c:pt idx="184">
                  <c:v>1993_08_16</c:v>
                </c:pt>
                <c:pt idx="185">
                  <c:v>1993_08_17</c:v>
                </c:pt>
                <c:pt idx="186">
                  <c:v>1993_08_18</c:v>
                </c:pt>
                <c:pt idx="187">
                  <c:v>1993_08_19</c:v>
                </c:pt>
                <c:pt idx="188">
                  <c:v>1993_08_20</c:v>
                </c:pt>
                <c:pt idx="189">
                  <c:v>1993_08_21</c:v>
                </c:pt>
                <c:pt idx="190">
                  <c:v>1993_08_22</c:v>
                </c:pt>
                <c:pt idx="191">
                  <c:v>1993_08_23</c:v>
                </c:pt>
                <c:pt idx="192">
                  <c:v>1993_09_00</c:v>
                </c:pt>
                <c:pt idx="193">
                  <c:v>1993_09_01</c:v>
                </c:pt>
                <c:pt idx="194">
                  <c:v>1993_09_02</c:v>
                </c:pt>
                <c:pt idx="195">
                  <c:v>1993_09_03</c:v>
                </c:pt>
                <c:pt idx="196">
                  <c:v>1993_09_04</c:v>
                </c:pt>
                <c:pt idx="197">
                  <c:v>1993_09_05</c:v>
                </c:pt>
                <c:pt idx="198">
                  <c:v>1993_09_06</c:v>
                </c:pt>
                <c:pt idx="199">
                  <c:v>1993_09_07</c:v>
                </c:pt>
                <c:pt idx="200">
                  <c:v>1993_09_08</c:v>
                </c:pt>
                <c:pt idx="201">
                  <c:v>1993_09_09</c:v>
                </c:pt>
                <c:pt idx="202">
                  <c:v>1993_09_10</c:v>
                </c:pt>
                <c:pt idx="203">
                  <c:v>1993_09_11</c:v>
                </c:pt>
                <c:pt idx="204">
                  <c:v>1993_09_12</c:v>
                </c:pt>
                <c:pt idx="205">
                  <c:v>1993_09_13</c:v>
                </c:pt>
                <c:pt idx="206">
                  <c:v>1993_09_14</c:v>
                </c:pt>
                <c:pt idx="207">
                  <c:v>1993_09_15</c:v>
                </c:pt>
                <c:pt idx="208">
                  <c:v>1993_09_16</c:v>
                </c:pt>
                <c:pt idx="209">
                  <c:v>1993_09_17</c:v>
                </c:pt>
                <c:pt idx="210">
                  <c:v>1993_09_18</c:v>
                </c:pt>
                <c:pt idx="211">
                  <c:v>1993_09_19</c:v>
                </c:pt>
                <c:pt idx="212">
                  <c:v>1993_09_20</c:v>
                </c:pt>
                <c:pt idx="213">
                  <c:v>1993_09_21</c:v>
                </c:pt>
                <c:pt idx="214">
                  <c:v>1993_09_22</c:v>
                </c:pt>
                <c:pt idx="215">
                  <c:v>1993_09_23</c:v>
                </c:pt>
                <c:pt idx="216">
                  <c:v>1993_10_00</c:v>
                </c:pt>
                <c:pt idx="217">
                  <c:v>1993_10_01</c:v>
                </c:pt>
                <c:pt idx="218">
                  <c:v>1993_10_02</c:v>
                </c:pt>
                <c:pt idx="219">
                  <c:v>1993_10_03</c:v>
                </c:pt>
                <c:pt idx="220">
                  <c:v>1993_10_04</c:v>
                </c:pt>
                <c:pt idx="221">
                  <c:v>1993_10_05</c:v>
                </c:pt>
                <c:pt idx="222">
                  <c:v>1993_10_06</c:v>
                </c:pt>
                <c:pt idx="223">
                  <c:v>1993_10_07</c:v>
                </c:pt>
                <c:pt idx="224">
                  <c:v>1993_10_08</c:v>
                </c:pt>
                <c:pt idx="225">
                  <c:v>1993_10_09</c:v>
                </c:pt>
                <c:pt idx="226">
                  <c:v>1993_10_10</c:v>
                </c:pt>
                <c:pt idx="227">
                  <c:v>1993_10_11</c:v>
                </c:pt>
                <c:pt idx="228">
                  <c:v>1993_10_12</c:v>
                </c:pt>
                <c:pt idx="229">
                  <c:v>1993_10_13</c:v>
                </c:pt>
                <c:pt idx="230">
                  <c:v>1993_10_14</c:v>
                </c:pt>
                <c:pt idx="231">
                  <c:v>1993_10_15</c:v>
                </c:pt>
                <c:pt idx="232">
                  <c:v>1993_10_16</c:v>
                </c:pt>
                <c:pt idx="233">
                  <c:v>1993_10_17</c:v>
                </c:pt>
                <c:pt idx="234">
                  <c:v>1993_10_18</c:v>
                </c:pt>
                <c:pt idx="235">
                  <c:v>1993_10_19</c:v>
                </c:pt>
                <c:pt idx="236">
                  <c:v>1993_10_20</c:v>
                </c:pt>
                <c:pt idx="237">
                  <c:v>1993_10_21</c:v>
                </c:pt>
                <c:pt idx="238">
                  <c:v>1993_10_22</c:v>
                </c:pt>
                <c:pt idx="239">
                  <c:v>1993_10_23</c:v>
                </c:pt>
                <c:pt idx="240">
                  <c:v>1993_11_00</c:v>
                </c:pt>
                <c:pt idx="241">
                  <c:v>1993_11_01</c:v>
                </c:pt>
                <c:pt idx="242">
                  <c:v>1993_11_02</c:v>
                </c:pt>
                <c:pt idx="243">
                  <c:v>1993_11_03</c:v>
                </c:pt>
                <c:pt idx="244">
                  <c:v>1993_11_04</c:v>
                </c:pt>
                <c:pt idx="245">
                  <c:v>1993_11_05</c:v>
                </c:pt>
                <c:pt idx="246">
                  <c:v>1993_11_06</c:v>
                </c:pt>
                <c:pt idx="247">
                  <c:v>1993_11_07</c:v>
                </c:pt>
                <c:pt idx="248">
                  <c:v>1993_11_08</c:v>
                </c:pt>
                <c:pt idx="249">
                  <c:v>1993_11_09</c:v>
                </c:pt>
                <c:pt idx="250">
                  <c:v>1993_11_10</c:v>
                </c:pt>
                <c:pt idx="251">
                  <c:v>1993_11_11</c:v>
                </c:pt>
                <c:pt idx="252">
                  <c:v>1993_11_12</c:v>
                </c:pt>
                <c:pt idx="253">
                  <c:v>1993_11_13</c:v>
                </c:pt>
                <c:pt idx="254">
                  <c:v>1993_11_14</c:v>
                </c:pt>
                <c:pt idx="255">
                  <c:v>1993_11_15</c:v>
                </c:pt>
                <c:pt idx="256">
                  <c:v>1993_11_16</c:v>
                </c:pt>
                <c:pt idx="257">
                  <c:v>1993_11_17</c:v>
                </c:pt>
                <c:pt idx="258">
                  <c:v>1993_11_18</c:v>
                </c:pt>
                <c:pt idx="259">
                  <c:v>1993_11_19</c:v>
                </c:pt>
                <c:pt idx="260">
                  <c:v>1993_11_20</c:v>
                </c:pt>
                <c:pt idx="261">
                  <c:v>1993_11_21</c:v>
                </c:pt>
                <c:pt idx="262">
                  <c:v>1993_11_22</c:v>
                </c:pt>
                <c:pt idx="263">
                  <c:v>1993_11_23</c:v>
                </c:pt>
                <c:pt idx="264">
                  <c:v>1993_12_00</c:v>
                </c:pt>
                <c:pt idx="265">
                  <c:v>1993_12_01</c:v>
                </c:pt>
                <c:pt idx="266">
                  <c:v>1993_12_02</c:v>
                </c:pt>
                <c:pt idx="267">
                  <c:v>1993_12_03</c:v>
                </c:pt>
                <c:pt idx="268">
                  <c:v>1993_12_04</c:v>
                </c:pt>
                <c:pt idx="269">
                  <c:v>1993_12_05</c:v>
                </c:pt>
                <c:pt idx="270">
                  <c:v>1993_12_06</c:v>
                </c:pt>
                <c:pt idx="271">
                  <c:v>1993_12_07</c:v>
                </c:pt>
                <c:pt idx="272">
                  <c:v>1993_12_08</c:v>
                </c:pt>
                <c:pt idx="273">
                  <c:v>1993_12_09</c:v>
                </c:pt>
                <c:pt idx="274">
                  <c:v>1993_12_10</c:v>
                </c:pt>
                <c:pt idx="275">
                  <c:v>1993_12_11</c:v>
                </c:pt>
                <c:pt idx="276">
                  <c:v>1993_12_12</c:v>
                </c:pt>
                <c:pt idx="277">
                  <c:v>1993_12_13</c:v>
                </c:pt>
                <c:pt idx="278">
                  <c:v>1993_12_14</c:v>
                </c:pt>
                <c:pt idx="279">
                  <c:v>1993_12_15</c:v>
                </c:pt>
                <c:pt idx="280">
                  <c:v>1993_12_16</c:v>
                </c:pt>
                <c:pt idx="281">
                  <c:v>1993_12_17</c:v>
                </c:pt>
                <c:pt idx="282">
                  <c:v>1993_12_18</c:v>
                </c:pt>
                <c:pt idx="283">
                  <c:v>1993_12_19</c:v>
                </c:pt>
                <c:pt idx="284">
                  <c:v>1993_12_20</c:v>
                </c:pt>
                <c:pt idx="285">
                  <c:v>1993_12_21</c:v>
                </c:pt>
                <c:pt idx="286">
                  <c:v>1993_12_22</c:v>
                </c:pt>
                <c:pt idx="287">
                  <c:v>1993_12_23</c:v>
                </c:pt>
                <c:pt idx="288">
                  <c:v>1994_01_00</c:v>
                </c:pt>
                <c:pt idx="289">
                  <c:v>1994_01_01</c:v>
                </c:pt>
                <c:pt idx="290">
                  <c:v>1994_01_02</c:v>
                </c:pt>
                <c:pt idx="291">
                  <c:v>1994_01_03</c:v>
                </c:pt>
                <c:pt idx="292">
                  <c:v>1994_01_04</c:v>
                </c:pt>
                <c:pt idx="293">
                  <c:v>1994_01_05</c:v>
                </c:pt>
                <c:pt idx="294">
                  <c:v>1994_01_06</c:v>
                </c:pt>
                <c:pt idx="295">
                  <c:v>1994_01_07</c:v>
                </c:pt>
                <c:pt idx="296">
                  <c:v>1994_01_08</c:v>
                </c:pt>
                <c:pt idx="297">
                  <c:v>1994_01_09</c:v>
                </c:pt>
                <c:pt idx="298">
                  <c:v>1994_01_10</c:v>
                </c:pt>
                <c:pt idx="299">
                  <c:v>1994_01_11</c:v>
                </c:pt>
                <c:pt idx="300">
                  <c:v>1994_01_12</c:v>
                </c:pt>
                <c:pt idx="301">
                  <c:v>1994_01_13</c:v>
                </c:pt>
                <c:pt idx="302">
                  <c:v>1994_01_14</c:v>
                </c:pt>
                <c:pt idx="303">
                  <c:v>1994_01_15</c:v>
                </c:pt>
                <c:pt idx="304">
                  <c:v>1994_01_16</c:v>
                </c:pt>
                <c:pt idx="305">
                  <c:v>1994_01_17</c:v>
                </c:pt>
                <c:pt idx="306">
                  <c:v>1994_01_18</c:v>
                </c:pt>
                <c:pt idx="307">
                  <c:v>1994_01_19</c:v>
                </c:pt>
                <c:pt idx="308">
                  <c:v>1994_01_20</c:v>
                </c:pt>
                <c:pt idx="309">
                  <c:v>1994_01_21</c:v>
                </c:pt>
                <c:pt idx="310">
                  <c:v>1994_01_22</c:v>
                </c:pt>
                <c:pt idx="311">
                  <c:v>1994_01_23</c:v>
                </c:pt>
                <c:pt idx="312">
                  <c:v>1994_02_00</c:v>
                </c:pt>
                <c:pt idx="313">
                  <c:v>1994_02_01</c:v>
                </c:pt>
                <c:pt idx="314">
                  <c:v>1994_02_02</c:v>
                </c:pt>
                <c:pt idx="315">
                  <c:v>1994_02_03</c:v>
                </c:pt>
                <c:pt idx="316">
                  <c:v>1994_02_04</c:v>
                </c:pt>
                <c:pt idx="317">
                  <c:v>1994_02_05</c:v>
                </c:pt>
                <c:pt idx="318">
                  <c:v>1994_02_06</c:v>
                </c:pt>
                <c:pt idx="319">
                  <c:v>1994_02_07</c:v>
                </c:pt>
                <c:pt idx="320">
                  <c:v>1994_02_08</c:v>
                </c:pt>
                <c:pt idx="321">
                  <c:v>1994_02_09</c:v>
                </c:pt>
                <c:pt idx="322">
                  <c:v>1994_02_10</c:v>
                </c:pt>
                <c:pt idx="323">
                  <c:v>1994_02_11</c:v>
                </c:pt>
                <c:pt idx="324">
                  <c:v>1994_02_12</c:v>
                </c:pt>
                <c:pt idx="325">
                  <c:v>1994_02_13</c:v>
                </c:pt>
                <c:pt idx="326">
                  <c:v>1994_02_14</c:v>
                </c:pt>
                <c:pt idx="327">
                  <c:v>1994_02_15</c:v>
                </c:pt>
                <c:pt idx="328">
                  <c:v>1994_02_16</c:v>
                </c:pt>
                <c:pt idx="329">
                  <c:v>1994_02_17</c:v>
                </c:pt>
                <c:pt idx="330">
                  <c:v>1994_02_18</c:v>
                </c:pt>
                <c:pt idx="331">
                  <c:v>1994_02_19</c:v>
                </c:pt>
                <c:pt idx="332">
                  <c:v>1994_02_20</c:v>
                </c:pt>
                <c:pt idx="333">
                  <c:v>1994_02_21</c:v>
                </c:pt>
                <c:pt idx="334">
                  <c:v>1994_02_22</c:v>
                </c:pt>
                <c:pt idx="335">
                  <c:v>1994_02_23</c:v>
                </c:pt>
                <c:pt idx="336">
                  <c:v>1994_03_00</c:v>
                </c:pt>
                <c:pt idx="337">
                  <c:v>1994_03_01</c:v>
                </c:pt>
                <c:pt idx="338">
                  <c:v>1994_03_02</c:v>
                </c:pt>
                <c:pt idx="339">
                  <c:v>1994_03_03</c:v>
                </c:pt>
                <c:pt idx="340">
                  <c:v>1994_03_04</c:v>
                </c:pt>
                <c:pt idx="341">
                  <c:v>1994_03_05</c:v>
                </c:pt>
                <c:pt idx="342">
                  <c:v>1994_03_06</c:v>
                </c:pt>
                <c:pt idx="343">
                  <c:v>1994_03_07</c:v>
                </c:pt>
                <c:pt idx="344">
                  <c:v>1994_03_08</c:v>
                </c:pt>
                <c:pt idx="345">
                  <c:v>1994_03_09</c:v>
                </c:pt>
                <c:pt idx="346">
                  <c:v>1994_03_10</c:v>
                </c:pt>
                <c:pt idx="347">
                  <c:v>1994_03_11</c:v>
                </c:pt>
                <c:pt idx="348">
                  <c:v>1994_03_12</c:v>
                </c:pt>
                <c:pt idx="349">
                  <c:v>1994_03_13</c:v>
                </c:pt>
                <c:pt idx="350">
                  <c:v>1994_03_14</c:v>
                </c:pt>
                <c:pt idx="351">
                  <c:v>1994_03_15</c:v>
                </c:pt>
                <c:pt idx="352">
                  <c:v>1994_03_16</c:v>
                </c:pt>
                <c:pt idx="353">
                  <c:v>1994_03_17</c:v>
                </c:pt>
                <c:pt idx="354">
                  <c:v>1994_03_18</c:v>
                </c:pt>
                <c:pt idx="355">
                  <c:v>1994_03_19</c:v>
                </c:pt>
                <c:pt idx="356">
                  <c:v>1994_03_20</c:v>
                </c:pt>
                <c:pt idx="357">
                  <c:v>1994_03_21</c:v>
                </c:pt>
                <c:pt idx="358">
                  <c:v>1994_03_22</c:v>
                </c:pt>
                <c:pt idx="359">
                  <c:v>1994_03_23</c:v>
                </c:pt>
                <c:pt idx="360">
                  <c:v>1994_04_00</c:v>
                </c:pt>
                <c:pt idx="361">
                  <c:v>1994_04_01</c:v>
                </c:pt>
                <c:pt idx="362">
                  <c:v>1994_04_02</c:v>
                </c:pt>
                <c:pt idx="363">
                  <c:v>1994_04_03</c:v>
                </c:pt>
                <c:pt idx="364">
                  <c:v>1994_04_04</c:v>
                </c:pt>
                <c:pt idx="365">
                  <c:v>1994_04_05</c:v>
                </c:pt>
                <c:pt idx="366">
                  <c:v>1994_04_06</c:v>
                </c:pt>
                <c:pt idx="367">
                  <c:v>1994_04_07</c:v>
                </c:pt>
                <c:pt idx="368">
                  <c:v>1994_04_08</c:v>
                </c:pt>
                <c:pt idx="369">
                  <c:v>1994_04_09</c:v>
                </c:pt>
                <c:pt idx="370">
                  <c:v>1994_04_10</c:v>
                </c:pt>
                <c:pt idx="371">
                  <c:v>1994_04_11</c:v>
                </c:pt>
                <c:pt idx="372">
                  <c:v>1994_04_12</c:v>
                </c:pt>
                <c:pt idx="373">
                  <c:v>1994_04_13</c:v>
                </c:pt>
                <c:pt idx="374">
                  <c:v>1994_04_14</c:v>
                </c:pt>
                <c:pt idx="375">
                  <c:v>1994_04_15</c:v>
                </c:pt>
                <c:pt idx="376">
                  <c:v>1994_04_16</c:v>
                </c:pt>
                <c:pt idx="377">
                  <c:v>1994_04_17</c:v>
                </c:pt>
                <c:pt idx="378">
                  <c:v>1994_04_18</c:v>
                </c:pt>
                <c:pt idx="379">
                  <c:v>1994_04_19</c:v>
                </c:pt>
                <c:pt idx="380">
                  <c:v>1994_04_20</c:v>
                </c:pt>
                <c:pt idx="381">
                  <c:v>1994_04_21</c:v>
                </c:pt>
                <c:pt idx="382">
                  <c:v>1994_04_22</c:v>
                </c:pt>
                <c:pt idx="383">
                  <c:v>1994_04_23</c:v>
                </c:pt>
                <c:pt idx="384">
                  <c:v>1994_05_00</c:v>
                </c:pt>
                <c:pt idx="385">
                  <c:v>1994_05_01</c:v>
                </c:pt>
                <c:pt idx="386">
                  <c:v>1994_05_02</c:v>
                </c:pt>
                <c:pt idx="387">
                  <c:v>1994_05_03</c:v>
                </c:pt>
                <c:pt idx="388">
                  <c:v>1994_05_04</c:v>
                </c:pt>
                <c:pt idx="389">
                  <c:v>1994_05_05</c:v>
                </c:pt>
                <c:pt idx="390">
                  <c:v>1994_05_06</c:v>
                </c:pt>
                <c:pt idx="391">
                  <c:v>1994_05_07</c:v>
                </c:pt>
                <c:pt idx="392">
                  <c:v>1994_05_08</c:v>
                </c:pt>
                <c:pt idx="393">
                  <c:v>1994_05_09</c:v>
                </c:pt>
                <c:pt idx="394">
                  <c:v>1994_05_10</c:v>
                </c:pt>
                <c:pt idx="395">
                  <c:v>1994_05_11</c:v>
                </c:pt>
                <c:pt idx="396">
                  <c:v>1994_05_12</c:v>
                </c:pt>
                <c:pt idx="397">
                  <c:v>1994_05_13</c:v>
                </c:pt>
                <c:pt idx="398">
                  <c:v>1994_05_14</c:v>
                </c:pt>
                <c:pt idx="399">
                  <c:v>1994_05_15</c:v>
                </c:pt>
                <c:pt idx="400">
                  <c:v>1994_05_16</c:v>
                </c:pt>
                <c:pt idx="401">
                  <c:v>1994_05_17</c:v>
                </c:pt>
                <c:pt idx="402">
                  <c:v>1994_05_18</c:v>
                </c:pt>
                <c:pt idx="403">
                  <c:v>1994_05_19</c:v>
                </c:pt>
                <c:pt idx="404">
                  <c:v>1994_05_20</c:v>
                </c:pt>
                <c:pt idx="405">
                  <c:v>1994_05_21</c:v>
                </c:pt>
                <c:pt idx="406">
                  <c:v>1994_05_22</c:v>
                </c:pt>
                <c:pt idx="407">
                  <c:v>1994_05_23</c:v>
                </c:pt>
                <c:pt idx="408">
                  <c:v>1994_06_00</c:v>
                </c:pt>
                <c:pt idx="409">
                  <c:v>1994_06_01</c:v>
                </c:pt>
                <c:pt idx="410">
                  <c:v>1994_06_02</c:v>
                </c:pt>
                <c:pt idx="411">
                  <c:v>1994_06_03</c:v>
                </c:pt>
                <c:pt idx="412">
                  <c:v>1994_06_04</c:v>
                </c:pt>
                <c:pt idx="413">
                  <c:v>1994_06_05</c:v>
                </c:pt>
                <c:pt idx="414">
                  <c:v>1994_06_06</c:v>
                </c:pt>
                <c:pt idx="415">
                  <c:v>1994_06_07</c:v>
                </c:pt>
                <c:pt idx="416">
                  <c:v>1994_06_08</c:v>
                </c:pt>
                <c:pt idx="417">
                  <c:v>1994_06_09</c:v>
                </c:pt>
                <c:pt idx="418">
                  <c:v>1994_06_10</c:v>
                </c:pt>
                <c:pt idx="419">
                  <c:v>1994_06_11</c:v>
                </c:pt>
                <c:pt idx="420">
                  <c:v>1994_06_12</c:v>
                </c:pt>
                <c:pt idx="421">
                  <c:v>1994_06_13</c:v>
                </c:pt>
                <c:pt idx="422">
                  <c:v>1994_06_14</c:v>
                </c:pt>
                <c:pt idx="423">
                  <c:v>1994_06_15</c:v>
                </c:pt>
                <c:pt idx="424">
                  <c:v>1994_06_16</c:v>
                </c:pt>
                <c:pt idx="425">
                  <c:v>1994_06_17</c:v>
                </c:pt>
                <c:pt idx="426">
                  <c:v>1994_06_18</c:v>
                </c:pt>
                <c:pt idx="427">
                  <c:v>1994_06_19</c:v>
                </c:pt>
                <c:pt idx="428">
                  <c:v>1994_06_20</c:v>
                </c:pt>
                <c:pt idx="429">
                  <c:v>1994_06_21</c:v>
                </c:pt>
                <c:pt idx="430">
                  <c:v>1994_06_22</c:v>
                </c:pt>
                <c:pt idx="431">
                  <c:v>1994_06_23</c:v>
                </c:pt>
                <c:pt idx="432">
                  <c:v>1994_07_00</c:v>
                </c:pt>
                <c:pt idx="433">
                  <c:v>1994_07_01</c:v>
                </c:pt>
                <c:pt idx="434">
                  <c:v>1994_07_02</c:v>
                </c:pt>
                <c:pt idx="435">
                  <c:v>1994_07_03</c:v>
                </c:pt>
                <c:pt idx="436">
                  <c:v>1994_07_04</c:v>
                </c:pt>
                <c:pt idx="437">
                  <c:v>1994_07_05</c:v>
                </c:pt>
                <c:pt idx="438">
                  <c:v>1994_07_06</c:v>
                </c:pt>
                <c:pt idx="439">
                  <c:v>1994_07_07</c:v>
                </c:pt>
                <c:pt idx="440">
                  <c:v>1994_07_08</c:v>
                </c:pt>
                <c:pt idx="441">
                  <c:v>1994_07_09</c:v>
                </c:pt>
                <c:pt idx="442">
                  <c:v>1994_07_10</c:v>
                </c:pt>
                <c:pt idx="443">
                  <c:v>1994_07_11</c:v>
                </c:pt>
                <c:pt idx="444">
                  <c:v>1994_07_12</c:v>
                </c:pt>
                <c:pt idx="445">
                  <c:v>1994_07_13</c:v>
                </c:pt>
                <c:pt idx="446">
                  <c:v>1994_07_14</c:v>
                </c:pt>
                <c:pt idx="447">
                  <c:v>1994_07_15</c:v>
                </c:pt>
                <c:pt idx="448">
                  <c:v>1994_07_16</c:v>
                </c:pt>
                <c:pt idx="449">
                  <c:v>1994_07_17</c:v>
                </c:pt>
                <c:pt idx="450">
                  <c:v>1994_07_18</c:v>
                </c:pt>
                <c:pt idx="451">
                  <c:v>1994_07_19</c:v>
                </c:pt>
                <c:pt idx="452">
                  <c:v>1994_07_20</c:v>
                </c:pt>
                <c:pt idx="453">
                  <c:v>1994_07_21</c:v>
                </c:pt>
                <c:pt idx="454">
                  <c:v>1994_07_22</c:v>
                </c:pt>
                <c:pt idx="455">
                  <c:v>1994_07_23</c:v>
                </c:pt>
                <c:pt idx="456">
                  <c:v>1994_08_00</c:v>
                </c:pt>
                <c:pt idx="457">
                  <c:v>1994_08_01</c:v>
                </c:pt>
                <c:pt idx="458">
                  <c:v>1994_08_02</c:v>
                </c:pt>
                <c:pt idx="459">
                  <c:v>1994_08_03</c:v>
                </c:pt>
                <c:pt idx="460">
                  <c:v>1994_08_04</c:v>
                </c:pt>
                <c:pt idx="461">
                  <c:v>1994_08_05</c:v>
                </c:pt>
                <c:pt idx="462">
                  <c:v>1994_08_06</c:v>
                </c:pt>
                <c:pt idx="463">
                  <c:v>1994_08_07</c:v>
                </c:pt>
                <c:pt idx="464">
                  <c:v>1994_08_08</c:v>
                </c:pt>
                <c:pt idx="465">
                  <c:v>1994_08_09</c:v>
                </c:pt>
                <c:pt idx="466">
                  <c:v>1994_08_10</c:v>
                </c:pt>
                <c:pt idx="467">
                  <c:v>1994_08_11</c:v>
                </c:pt>
                <c:pt idx="468">
                  <c:v>1994_08_12</c:v>
                </c:pt>
                <c:pt idx="469">
                  <c:v>1994_08_13</c:v>
                </c:pt>
                <c:pt idx="470">
                  <c:v>1994_08_14</c:v>
                </c:pt>
                <c:pt idx="471">
                  <c:v>1994_08_15</c:v>
                </c:pt>
                <c:pt idx="472">
                  <c:v>1994_08_16</c:v>
                </c:pt>
                <c:pt idx="473">
                  <c:v>1994_08_17</c:v>
                </c:pt>
                <c:pt idx="474">
                  <c:v>1994_08_18</c:v>
                </c:pt>
                <c:pt idx="475">
                  <c:v>1994_08_19</c:v>
                </c:pt>
                <c:pt idx="476">
                  <c:v>1994_08_20</c:v>
                </c:pt>
                <c:pt idx="477">
                  <c:v>1994_08_21</c:v>
                </c:pt>
                <c:pt idx="478">
                  <c:v>1994_08_22</c:v>
                </c:pt>
                <c:pt idx="479">
                  <c:v>1994_08_23</c:v>
                </c:pt>
                <c:pt idx="480">
                  <c:v>1994_09_00</c:v>
                </c:pt>
                <c:pt idx="481">
                  <c:v>1994_09_01</c:v>
                </c:pt>
                <c:pt idx="482">
                  <c:v>1994_09_02</c:v>
                </c:pt>
                <c:pt idx="483">
                  <c:v>1994_09_03</c:v>
                </c:pt>
                <c:pt idx="484">
                  <c:v>1994_09_04</c:v>
                </c:pt>
                <c:pt idx="485">
                  <c:v>1994_09_05</c:v>
                </c:pt>
                <c:pt idx="486">
                  <c:v>1994_09_06</c:v>
                </c:pt>
                <c:pt idx="487">
                  <c:v>1994_09_07</c:v>
                </c:pt>
                <c:pt idx="488">
                  <c:v>1994_09_08</c:v>
                </c:pt>
                <c:pt idx="489">
                  <c:v>1994_09_09</c:v>
                </c:pt>
                <c:pt idx="490">
                  <c:v>1994_09_10</c:v>
                </c:pt>
                <c:pt idx="491">
                  <c:v>1994_09_11</c:v>
                </c:pt>
                <c:pt idx="492">
                  <c:v>1994_09_12</c:v>
                </c:pt>
                <c:pt idx="493">
                  <c:v>1994_09_13</c:v>
                </c:pt>
                <c:pt idx="494">
                  <c:v>1994_09_14</c:v>
                </c:pt>
                <c:pt idx="495">
                  <c:v>1994_09_15</c:v>
                </c:pt>
                <c:pt idx="496">
                  <c:v>1994_09_16</c:v>
                </c:pt>
                <c:pt idx="497">
                  <c:v>1994_09_17</c:v>
                </c:pt>
                <c:pt idx="498">
                  <c:v>1994_09_18</c:v>
                </c:pt>
                <c:pt idx="499">
                  <c:v>1994_09_19</c:v>
                </c:pt>
                <c:pt idx="500">
                  <c:v>1994_09_20</c:v>
                </c:pt>
                <c:pt idx="501">
                  <c:v>1994_09_21</c:v>
                </c:pt>
                <c:pt idx="502">
                  <c:v>1994_09_22</c:v>
                </c:pt>
                <c:pt idx="503">
                  <c:v>1994_09_23</c:v>
                </c:pt>
                <c:pt idx="504">
                  <c:v>1994_10_00</c:v>
                </c:pt>
                <c:pt idx="505">
                  <c:v>1994_10_01</c:v>
                </c:pt>
                <c:pt idx="506">
                  <c:v>1994_10_02</c:v>
                </c:pt>
                <c:pt idx="507">
                  <c:v>1994_10_03</c:v>
                </c:pt>
                <c:pt idx="508">
                  <c:v>1994_10_04</c:v>
                </c:pt>
                <c:pt idx="509">
                  <c:v>1994_10_05</c:v>
                </c:pt>
                <c:pt idx="510">
                  <c:v>1994_10_06</c:v>
                </c:pt>
                <c:pt idx="511">
                  <c:v>1994_10_07</c:v>
                </c:pt>
                <c:pt idx="512">
                  <c:v>1994_10_08</c:v>
                </c:pt>
                <c:pt idx="513">
                  <c:v>1994_10_09</c:v>
                </c:pt>
                <c:pt idx="514">
                  <c:v>1994_10_10</c:v>
                </c:pt>
                <c:pt idx="515">
                  <c:v>1994_10_11</c:v>
                </c:pt>
                <c:pt idx="516">
                  <c:v>1994_10_12</c:v>
                </c:pt>
                <c:pt idx="517">
                  <c:v>1994_10_13</c:v>
                </c:pt>
                <c:pt idx="518">
                  <c:v>1994_10_14</c:v>
                </c:pt>
                <c:pt idx="519">
                  <c:v>1994_10_15</c:v>
                </c:pt>
                <c:pt idx="520">
                  <c:v>1994_10_16</c:v>
                </c:pt>
                <c:pt idx="521">
                  <c:v>1994_10_17</c:v>
                </c:pt>
                <c:pt idx="522">
                  <c:v>1994_10_18</c:v>
                </c:pt>
                <c:pt idx="523">
                  <c:v>1994_10_19</c:v>
                </c:pt>
                <c:pt idx="524">
                  <c:v>1994_10_20</c:v>
                </c:pt>
                <c:pt idx="525">
                  <c:v>1994_10_21</c:v>
                </c:pt>
                <c:pt idx="526">
                  <c:v>1994_10_22</c:v>
                </c:pt>
                <c:pt idx="527">
                  <c:v>1994_10_23</c:v>
                </c:pt>
                <c:pt idx="528">
                  <c:v>1994_11_00</c:v>
                </c:pt>
                <c:pt idx="529">
                  <c:v>1994_11_01</c:v>
                </c:pt>
                <c:pt idx="530">
                  <c:v>1994_11_02</c:v>
                </c:pt>
                <c:pt idx="531">
                  <c:v>1994_11_03</c:v>
                </c:pt>
                <c:pt idx="532">
                  <c:v>1994_11_04</c:v>
                </c:pt>
                <c:pt idx="533">
                  <c:v>1994_11_05</c:v>
                </c:pt>
                <c:pt idx="534">
                  <c:v>1994_11_06</c:v>
                </c:pt>
                <c:pt idx="535">
                  <c:v>1994_11_07</c:v>
                </c:pt>
                <c:pt idx="536">
                  <c:v>1994_11_08</c:v>
                </c:pt>
                <c:pt idx="537">
                  <c:v>1994_11_09</c:v>
                </c:pt>
                <c:pt idx="538">
                  <c:v>1994_11_10</c:v>
                </c:pt>
                <c:pt idx="539">
                  <c:v>1994_11_11</c:v>
                </c:pt>
                <c:pt idx="540">
                  <c:v>1994_11_12</c:v>
                </c:pt>
                <c:pt idx="541">
                  <c:v>1994_11_13</c:v>
                </c:pt>
                <c:pt idx="542">
                  <c:v>1994_11_14</c:v>
                </c:pt>
                <c:pt idx="543">
                  <c:v>1994_11_15</c:v>
                </c:pt>
                <c:pt idx="544">
                  <c:v>1994_11_16</c:v>
                </c:pt>
                <c:pt idx="545">
                  <c:v>1994_11_17</c:v>
                </c:pt>
                <c:pt idx="546">
                  <c:v>1994_11_18</c:v>
                </c:pt>
                <c:pt idx="547">
                  <c:v>1994_11_19</c:v>
                </c:pt>
                <c:pt idx="548">
                  <c:v>1994_11_20</c:v>
                </c:pt>
                <c:pt idx="549">
                  <c:v>1994_11_21</c:v>
                </c:pt>
                <c:pt idx="550">
                  <c:v>1994_11_22</c:v>
                </c:pt>
                <c:pt idx="551">
                  <c:v>1994_11_23</c:v>
                </c:pt>
                <c:pt idx="552">
                  <c:v>1994_12_00</c:v>
                </c:pt>
                <c:pt idx="553">
                  <c:v>1994_12_01</c:v>
                </c:pt>
                <c:pt idx="554">
                  <c:v>1994_12_02</c:v>
                </c:pt>
                <c:pt idx="555">
                  <c:v>1994_12_03</c:v>
                </c:pt>
                <c:pt idx="556">
                  <c:v>1994_12_04</c:v>
                </c:pt>
                <c:pt idx="557">
                  <c:v>1994_12_05</c:v>
                </c:pt>
                <c:pt idx="558">
                  <c:v>1994_12_06</c:v>
                </c:pt>
                <c:pt idx="559">
                  <c:v>1994_12_07</c:v>
                </c:pt>
                <c:pt idx="560">
                  <c:v>1994_12_08</c:v>
                </c:pt>
                <c:pt idx="561">
                  <c:v>1994_12_09</c:v>
                </c:pt>
                <c:pt idx="562">
                  <c:v>1994_12_10</c:v>
                </c:pt>
                <c:pt idx="563">
                  <c:v>1994_12_11</c:v>
                </c:pt>
                <c:pt idx="564">
                  <c:v>1994_12_12</c:v>
                </c:pt>
                <c:pt idx="565">
                  <c:v>1994_12_13</c:v>
                </c:pt>
                <c:pt idx="566">
                  <c:v>1994_12_14</c:v>
                </c:pt>
                <c:pt idx="567">
                  <c:v>1994_12_15</c:v>
                </c:pt>
                <c:pt idx="568">
                  <c:v>1994_12_16</c:v>
                </c:pt>
                <c:pt idx="569">
                  <c:v>1994_12_17</c:v>
                </c:pt>
                <c:pt idx="570">
                  <c:v>1994_12_18</c:v>
                </c:pt>
                <c:pt idx="571">
                  <c:v>1994_12_19</c:v>
                </c:pt>
                <c:pt idx="572">
                  <c:v>1994_12_20</c:v>
                </c:pt>
                <c:pt idx="573">
                  <c:v>1994_12_21</c:v>
                </c:pt>
                <c:pt idx="574">
                  <c:v>1994_12_22</c:v>
                </c:pt>
                <c:pt idx="575">
                  <c:v>1994_12_23</c:v>
                </c:pt>
                <c:pt idx="576">
                  <c:v>1995_01_00</c:v>
                </c:pt>
                <c:pt idx="577">
                  <c:v>1995_01_01</c:v>
                </c:pt>
                <c:pt idx="578">
                  <c:v>1995_01_02</c:v>
                </c:pt>
                <c:pt idx="579">
                  <c:v>1995_01_03</c:v>
                </c:pt>
                <c:pt idx="580">
                  <c:v>1995_01_04</c:v>
                </c:pt>
                <c:pt idx="581">
                  <c:v>1995_01_05</c:v>
                </c:pt>
                <c:pt idx="582">
                  <c:v>1995_01_06</c:v>
                </c:pt>
                <c:pt idx="583">
                  <c:v>1995_01_07</c:v>
                </c:pt>
                <c:pt idx="584">
                  <c:v>1995_01_08</c:v>
                </c:pt>
                <c:pt idx="585">
                  <c:v>1995_01_09</c:v>
                </c:pt>
                <c:pt idx="586">
                  <c:v>1995_01_10</c:v>
                </c:pt>
                <c:pt idx="587">
                  <c:v>1995_01_11</c:v>
                </c:pt>
                <c:pt idx="588">
                  <c:v>1995_01_12</c:v>
                </c:pt>
                <c:pt idx="589">
                  <c:v>1995_01_13</c:v>
                </c:pt>
                <c:pt idx="590">
                  <c:v>1995_01_14</c:v>
                </c:pt>
                <c:pt idx="591">
                  <c:v>1995_01_15</c:v>
                </c:pt>
                <c:pt idx="592">
                  <c:v>1995_01_16</c:v>
                </c:pt>
                <c:pt idx="593">
                  <c:v>1995_01_17</c:v>
                </c:pt>
                <c:pt idx="594">
                  <c:v>1995_01_18</c:v>
                </c:pt>
                <c:pt idx="595">
                  <c:v>1995_01_19</c:v>
                </c:pt>
                <c:pt idx="596">
                  <c:v>1995_01_20</c:v>
                </c:pt>
                <c:pt idx="597">
                  <c:v>1995_01_21</c:v>
                </c:pt>
                <c:pt idx="598">
                  <c:v>1995_01_22</c:v>
                </c:pt>
                <c:pt idx="599">
                  <c:v>1995_01_23</c:v>
                </c:pt>
                <c:pt idx="600">
                  <c:v>1995_02_00</c:v>
                </c:pt>
                <c:pt idx="601">
                  <c:v>1995_02_01</c:v>
                </c:pt>
                <c:pt idx="602">
                  <c:v>1995_02_02</c:v>
                </c:pt>
                <c:pt idx="603">
                  <c:v>1995_02_03</c:v>
                </c:pt>
                <c:pt idx="604">
                  <c:v>1995_02_04</c:v>
                </c:pt>
                <c:pt idx="605">
                  <c:v>1995_02_05</c:v>
                </c:pt>
                <c:pt idx="606">
                  <c:v>1995_02_06</c:v>
                </c:pt>
                <c:pt idx="607">
                  <c:v>1995_02_07</c:v>
                </c:pt>
                <c:pt idx="608">
                  <c:v>1995_02_08</c:v>
                </c:pt>
                <c:pt idx="609">
                  <c:v>1995_02_09</c:v>
                </c:pt>
                <c:pt idx="610">
                  <c:v>1995_02_10</c:v>
                </c:pt>
                <c:pt idx="611">
                  <c:v>1995_02_11</c:v>
                </c:pt>
                <c:pt idx="612">
                  <c:v>1995_02_12</c:v>
                </c:pt>
                <c:pt idx="613">
                  <c:v>1995_02_13</c:v>
                </c:pt>
                <c:pt idx="614">
                  <c:v>1995_02_14</c:v>
                </c:pt>
                <c:pt idx="615">
                  <c:v>1995_02_15</c:v>
                </c:pt>
                <c:pt idx="616">
                  <c:v>1995_02_16</c:v>
                </c:pt>
                <c:pt idx="617">
                  <c:v>1995_02_17</c:v>
                </c:pt>
                <c:pt idx="618">
                  <c:v>1995_02_18</c:v>
                </c:pt>
                <c:pt idx="619">
                  <c:v>1995_02_19</c:v>
                </c:pt>
                <c:pt idx="620">
                  <c:v>1995_02_20</c:v>
                </c:pt>
                <c:pt idx="621">
                  <c:v>1995_02_21</c:v>
                </c:pt>
                <c:pt idx="622">
                  <c:v>1995_02_22</c:v>
                </c:pt>
                <c:pt idx="623">
                  <c:v>1995_02_23</c:v>
                </c:pt>
                <c:pt idx="624">
                  <c:v>1995_03_00</c:v>
                </c:pt>
                <c:pt idx="625">
                  <c:v>1995_03_01</c:v>
                </c:pt>
                <c:pt idx="626">
                  <c:v>1995_03_02</c:v>
                </c:pt>
                <c:pt idx="627">
                  <c:v>1995_03_03</c:v>
                </c:pt>
                <c:pt idx="628">
                  <c:v>1995_03_04</c:v>
                </c:pt>
                <c:pt idx="629">
                  <c:v>1995_03_05</c:v>
                </c:pt>
                <c:pt idx="630">
                  <c:v>1995_03_06</c:v>
                </c:pt>
                <c:pt idx="631">
                  <c:v>1995_03_07</c:v>
                </c:pt>
                <c:pt idx="632">
                  <c:v>1995_03_08</c:v>
                </c:pt>
                <c:pt idx="633">
                  <c:v>1995_03_09</c:v>
                </c:pt>
                <c:pt idx="634">
                  <c:v>1995_03_10</c:v>
                </c:pt>
                <c:pt idx="635">
                  <c:v>1995_03_11</c:v>
                </c:pt>
                <c:pt idx="636">
                  <c:v>1995_03_12</c:v>
                </c:pt>
                <c:pt idx="637">
                  <c:v>1995_03_13</c:v>
                </c:pt>
                <c:pt idx="638">
                  <c:v>1995_03_14</c:v>
                </c:pt>
                <c:pt idx="639">
                  <c:v>1995_03_15</c:v>
                </c:pt>
                <c:pt idx="640">
                  <c:v>1995_03_16</c:v>
                </c:pt>
                <c:pt idx="641">
                  <c:v>1995_03_17</c:v>
                </c:pt>
                <c:pt idx="642">
                  <c:v>1995_03_18</c:v>
                </c:pt>
                <c:pt idx="643">
                  <c:v>1995_03_19</c:v>
                </c:pt>
                <c:pt idx="644">
                  <c:v>1995_03_20</c:v>
                </c:pt>
                <c:pt idx="645">
                  <c:v>1995_03_21</c:v>
                </c:pt>
                <c:pt idx="646">
                  <c:v>1995_03_22</c:v>
                </c:pt>
                <c:pt idx="647">
                  <c:v>1995_03_23</c:v>
                </c:pt>
                <c:pt idx="648">
                  <c:v>1995_04_00</c:v>
                </c:pt>
                <c:pt idx="649">
                  <c:v>1995_04_01</c:v>
                </c:pt>
                <c:pt idx="650">
                  <c:v>1995_04_02</c:v>
                </c:pt>
                <c:pt idx="651">
                  <c:v>1995_04_03</c:v>
                </c:pt>
                <c:pt idx="652">
                  <c:v>1995_04_04</c:v>
                </c:pt>
                <c:pt idx="653">
                  <c:v>1995_04_05</c:v>
                </c:pt>
                <c:pt idx="654">
                  <c:v>1995_04_06</c:v>
                </c:pt>
                <c:pt idx="655">
                  <c:v>1995_04_07</c:v>
                </c:pt>
                <c:pt idx="656">
                  <c:v>1995_04_08</c:v>
                </c:pt>
                <c:pt idx="657">
                  <c:v>1995_04_09</c:v>
                </c:pt>
                <c:pt idx="658">
                  <c:v>1995_04_10</c:v>
                </c:pt>
                <c:pt idx="659">
                  <c:v>1995_04_11</c:v>
                </c:pt>
                <c:pt idx="660">
                  <c:v>1995_04_12</c:v>
                </c:pt>
                <c:pt idx="661">
                  <c:v>1995_04_13</c:v>
                </c:pt>
                <c:pt idx="662">
                  <c:v>1995_04_14</c:v>
                </c:pt>
                <c:pt idx="663">
                  <c:v>1995_04_15</c:v>
                </c:pt>
                <c:pt idx="664">
                  <c:v>1995_04_16</c:v>
                </c:pt>
                <c:pt idx="665">
                  <c:v>1995_04_17</c:v>
                </c:pt>
                <c:pt idx="666">
                  <c:v>1995_04_18</c:v>
                </c:pt>
                <c:pt idx="667">
                  <c:v>1995_04_19</c:v>
                </c:pt>
                <c:pt idx="668">
                  <c:v>1995_04_20</c:v>
                </c:pt>
                <c:pt idx="669">
                  <c:v>1995_04_21</c:v>
                </c:pt>
                <c:pt idx="670">
                  <c:v>1995_04_22</c:v>
                </c:pt>
                <c:pt idx="671">
                  <c:v>1995_04_23</c:v>
                </c:pt>
                <c:pt idx="672">
                  <c:v>1995_05_00</c:v>
                </c:pt>
                <c:pt idx="673">
                  <c:v>1995_05_01</c:v>
                </c:pt>
                <c:pt idx="674">
                  <c:v>1995_05_02</c:v>
                </c:pt>
                <c:pt idx="675">
                  <c:v>1995_05_03</c:v>
                </c:pt>
                <c:pt idx="676">
                  <c:v>1995_05_04</c:v>
                </c:pt>
                <c:pt idx="677">
                  <c:v>1995_05_05</c:v>
                </c:pt>
                <c:pt idx="678">
                  <c:v>1995_05_06</c:v>
                </c:pt>
                <c:pt idx="679">
                  <c:v>1995_05_07</c:v>
                </c:pt>
                <c:pt idx="680">
                  <c:v>1995_05_08</c:v>
                </c:pt>
                <c:pt idx="681">
                  <c:v>1995_05_09</c:v>
                </c:pt>
                <c:pt idx="682">
                  <c:v>1995_05_10</c:v>
                </c:pt>
                <c:pt idx="683">
                  <c:v>1995_05_11</c:v>
                </c:pt>
                <c:pt idx="684">
                  <c:v>1995_05_12</c:v>
                </c:pt>
                <c:pt idx="685">
                  <c:v>1995_05_13</c:v>
                </c:pt>
                <c:pt idx="686">
                  <c:v>1995_05_14</c:v>
                </c:pt>
                <c:pt idx="687">
                  <c:v>1995_05_15</c:v>
                </c:pt>
                <c:pt idx="688">
                  <c:v>1995_05_16</c:v>
                </c:pt>
                <c:pt idx="689">
                  <c:v>1995_05_17</c:v>
                </c:pt>
                <c:pt idx="690">
                  <c:v>1995_05_18</c:v>
                </c:pt>
                <c:pt idx="691">
                  <c:v>1995_05_19</c:v>
                </c:pt>
                <c:pt idx="692">
                  <c:v>1995_05_20</c:v>
                </c:pt>
                <c:pt idx="693">
                  <c:v>1995_05_21</c:v>
                </c:pt>
                <c:pt idx="694">
                  <c:v>1995_05_22</c:v>
                </c:pt>
                <c:pt idx="695">
                  <c:v>1995_05_23</c:v>
                </c:pt>
                <c:pt idx="696">
                  <c:v>1995_06_00</c:v>
                </c:pt>
                <c:pt idx="697">
                  <c:v>1995_06_01</c:v>
                </c:pt>
                <c:pt idx="698">
                  <c:v>1995_06_02</c:v>
                </c:pt>
                <c:pt idx="699">
                  <c:v>1995_06_03</c:v>
                </c:pt>
                <c:pt idx="700">
                  <c:v>1995_06_04</c:v>
                </c:pt>
                <c:pt idx="701">
                  <c:v>1995_06_05</c:v>
                </c:pt>
                <c:pt idx="702">
                  <c:v>1995_06_06</c:v>
                </c:pt>
                <c:pt idx="703">
                  <c:v>1995_06_07</c:v>
                </c:pt>
                <c:pt idx="704">
                  <c:v>1995_06_08</c:v>
                </c:pt>
                <c:pt idx="705">
                  <c:v>1995_06_09</c:v>
                </c:pt>
                <c:pt idx="706">
                  <c:v>1995_06_10</c:v>
                </c:pt>
                <c:pt idx="707">
                  <c:v>1995_06_11</c:v>
                </c:pt>
                <c:pt idx="708">
                  <c:v>1995_06_12</c:v>
                </c:pt>
                <c:pt idx="709">
                  <c:v>1995_06_13</c:v>
                </c:pt>
                <c:pt idx="710">
                  <c:v>1995_06_14</c:v>
                </c:pt>
                <c:pt idx="711">
                  <c:v>1995_06_15</c:v>
                </c:pt>
                <c:pt idx="712">
                  <c:v>1995_06_16</c:v>
                </c:pt>
                <c:pt idx="713">
                  <c:v>1995_06_17</c:v>
                </c:pt>
                <c:pt idx="714">
                  <c:v>1995_06_18</c:v>
                </c:pt>
                <c:pt idx="715">
                  <c:v>1995_06_19</c:v>
                </c:pt>
                <c:pt idx="716">
                  <c:v>1995_06_20</c:v>
                </c:pt>
                <c:pt idx="717">
                  <c:v>1995_06_21</c:v>
                </c:pt>
                <c:pt idx="718">
                  <c:v>1995_06_22</c:v>
                </c:pt>
                <c:pt idx="719">
                  <c:v>1995_06_23</c:v>
                </c:pt>
                <c:pt idx="720">
                  <c:v>1995_07_00</c:v>
                </c:pt>
                <c:pt idx="721">
                  <c:v>1995_07_01</c:v>
                </c:pt>
                <c:pt idx="722">
                  <c:v>1995_07_02</c:v>
                </c:pt>
                <c:pt idx="723">
                  <c:v>1995_07_03</c:v>
                </c:pt>
                <c:pt idx="724">
                  <c:v>1995_07_04</c:v>
                </c:pt>
                <c:pt idx="725">
                  <c:v>1995_07_05</c:v>
                </c:pt>
                <c:pt idx="726">
                  <c:v>1995_07_06</c:v>
                </c:pt>
                <c:pt idx="727">
                  <c:v>1995_07_07</c:v>
                </c:pt>
                <c:pt idx="728">
                  <c:v>1995_07_08</c:v>
                </c:pt>
                <c:pt idx="729">
                  <c:v>1995_07_09</c:v>
                </c:pt>
                <c:pt idx="730">
                  <c:v>1995_07_10</c:v>
                </c:pt>
                <c:pt idx="731">
                  <c:v>1995_07_11</c:v>
                </c:pt>
                <c:pt idx="732">
                  <c:v>1995_07_12</c:v>
                </c:pt>
                <c:pt idx="733">
                  <c:v>1995_07_13</c:v>
                </c:pt>
                <c:pt idx="734">
                  <c:v>1995_07_14</c:v>
                </c:pt>
                <c:pt idx="735">
                  <c:v>1995_07_15</c:v>
                </c:pt>
                <c:pt idx="736">
                  <c:v>1995_07_16</c:v>
                </c:pt>
                <c:pt idx="737">
                  <c:v>1995_07_17</c:v>
                </c:pt>
                <c:pt idx="738">
                  <c:v>1995_07_18</c:v>
                </c:pt>
                <c:pt idx="739">
                  <c:v>1995_07_19</c:v>
                </c:pt>
                <c:pt idx="740">
                  <c:v>1995_07_20</c:v>
                </c:pt>
                <c:pt idx="741">
                  <c:v>1995_07_21</c:v>
                </c:pt>
                <c:pt idx="742">
                  <c:v>1995_07_22</c:v>
                </c:pt>
                <c:pt idx="743">
                  <c:v>1995_07_23</c:v>
                </c:pt>
                <c:pt idx="744">
                  <c:v>1995_08_00</c:v>
                </c:pt>
                <c:pt idx="745">
                  <c:v>1995_08_01</c:v>
                </c:pt>
                <c:pt idx="746">
                  <c:v>1995_08_02</c:v>
                </c:pt>
                <c:pt idx="747">
                  <c:v>1995_08_03</c:v>
                </c:pt>
                <c:pt idx="748">
                  <c:v>1995_08_04</c:v>
                </c:pt>
                <c:pt idx="749">
                  <c:v>1995_08_05</c:v>
                </c:pt>
                <c:pt idx="750">
                  <c:v>1995_08_06</c:v>
                </c:pt>
                <c:pt idx="751">
                  <c:v>1995_08_07</c:v>
                </c:pt>
                <c:pt idx="752">
                  <c:v>1995_08_08</c:v>
                </c:pt>
                <c:pt idx="753">
                  <c:v>1995_08_09</c:v>
                </c:pt>
                <c:pt idx="754">
                  <c:v>1995_08_10</c:v>
                </c:pt>
                <c:pt idx="755">
                  <c:v>1995_08_11</c:v>
                </c:pt>
                <c:pt idx="756">
                  <c:v>1995_08_12</c:v>
                </c:pt>
                <c:pt idx="757">
                  <c:v>1995_08_13</c:v>
                </c:pt>
                <c:pt idx="758">
                  <c:v>1995_08_14</c:v>
                </c:pt>
                <c:pt idx="759">
                  <c:v>1995_08_15</c:v>
                </c:pt>
                <c:pt idx="760">
                  <c:v>1995_08_16</c:v>
                </c:pt>
                <c:pt idx="761">
                  <c:v>1995_08_17</c:v>
                </c:pt>
                <c:pt idx="762">
                  <c:v>1995_08_18</c:v>
                </c:pt>
                <c:pt idx="763">
                  <c:v>1995_08_19</c:v>
                </c:pt>
                <c:pt idx="764">
                  <c:v>1995_08_20</c:v>
                </c:pt>
                <c:pt idx="765">
                  <c:v>1995_08_21</c:v>
                </c:pt>
                <c:pt idx="766">
                  <c:v>1995_08_22</c:v>
                </c:pt>
                <c:pt idx="767">
                  <c:v>1995_08_23</c:v>
                </c:pt>
                <c:pt idx="768">
                  <c:v>1995_09_00</c:v>
                </c:pt>
                <c:pt idx="769">
                  <c:v>1995_09_01</c:v>
                </c:pt>
                <c:pt idx="770">
                  <c:v>1995_09_02</c:v>
                </c:pt>
                <c:pt idx="771">
                  <c:v>1995_09_03</c:v>
                </c:pt>
                <c:pt idx="772">
                  <c:v>1995_09_04</c:v>
                </c:pt>
                <c:pt idx="773">
                  <c:v>1995_09_05</c:v>
                </c:pt>
                <c:pt idx="774">
                  <c:v>1995_09_06</c:v>
                </c:pt>
                <c:pt idx="775">
                  <c:v>1995_09_07</c:v>
                </c:pt>
                <c:pt idx="776">
                  <c:v>1995_09_08</c:v>
                </c:pt>
                <c:pt idx="777">
                  <c:v>1995_09_09</c:v>
                </c:pt>
                <c:pt idx="778">
                  <c:v>1995_09_10</c:v>
                </c:pt>
                <c:pt idx="779">
                  <c:v>1995_09_11</c:v>
                </c:pt>
                <c:pt idx="780">
                  <c:v>1995_09_12</c:v>
                </c:pt>
                <c:pt idx="781">
                  <c:v>1995_09_13</c:v>
                </c:pt>
                <c:pt idx="782">
                  <c:v>1995_09_14</c:v>
                </c:pt>
                <c:pt idx="783">
                  <c:v>1995_09_15</c:v>
                </c:pt>
                <c:pt idx="784">
                  <c:v>1995_09_16</c:v>
                </c:pt>
                <c:pt idx="785">
                  <c:v>1995_09_17</c:v>
                </c:pt>
                <c:pt idx="786">
                  <c:v>1995_09_18</c:v>
                </c:pt>
                <c:pt idx="787">
                  <c:v>1995_09_19</c:v>
                </c:pt>
                <c:pt idx="788">
                  <c:v>1995_09_20</c:v>
                </c:pt>
                <c:pt idx="789">
                  <c:v>1995_09_21</c:v>
                </c:pt>
                <c:pt idx="790">
                  <c:v>1995_09_22</c:v>
                </c:pt>
                <c:pt idx="791">
                  <c:v>1995_09_23</c:v>
                </c:pt>
                <c:pt idx="792">
                  <c:v>1995_10_00</c:v>
                </c:pt>
                <c:pt idx="793">
                  <c:v>1995_10_01</c:v>
                </c:pt>
                <c:pt idx="794">
                  <c:v>1995_10_02</c:v>
                </c:pt>
                <c:pt idx="795">
                  <c:v>1995_10_03</c:v>
                </c:pt>
                <c:pt idx="796">
                  <c:v>1995_10_04</c:v>
                </c:pt>
                <c:pt idx="797">
                  <c:v>1995_10_05</c:v>
                </c:pt>
                <c:pt idx="798">
                  <c:v>1995_10_06</c:v>
                </c:pt>
                <c:pt idx="799">
                  <c:v>1995_10_07</c:v>
                </c:pt>
                <c:pt idx="800">
                  <c:v>1995_10_08</c:v>
                </c:pt>
                <c:pt idx="801">
                  <c:v>1995_10_09</c:v>
                </c:pt>
                <c:pt idx="802">
                  <c:v>1995_10_10</c:v>
                </c:pt>
                <c:pt idx="803">
                  <c:v>1995_10_11</c:v>
                </c:pt>
                <c:pt idx="804">
                  <c:v>1995_10_12</c:v>
                </c:pt>
                <c:pt idx="805">
                  <c:v>1995_10_13</c:v>
                </c:pt>
                <c:pt idx="806">
                  <c:v>1995_10_14</c:v>
                </c:pt>
                <c:pt idx="807">
                  <c:v>1995_10_15</c:v>
                </c:pt>
                <c:pt idx="808">
                  <c:v>1995_10_16</c:v>
                </c:pt>
                <c:pt idx="809">
                  <c:v>1995_10_17</c:v>
                </c:pt>
                <c:pt idx="810">
                  <c:v>1995_10_18</c:v>
                </c:pt>
                <c:pt idx="811">
                  <c:v>1995_10_19</c:v>
                </c:pt>
                <c:pt idx="812">
                  <c:v>1995_10_20</c:v>
                </c:pt>
                <c:pt idx="813">
                  <c:v>1995_10_21</c:v>
                </c:pt>
                <c:pt idx="814">
                  <c:v>1995_10_22</c:v>
                </c:pt>
                <c:pt idx="815">
                  <c:v>1995_10_23</c:v>
                </c:pt>
                <c:pt idx="816">
                  <c:v>1995_11_00</c:v>
                </c:pt>
                <c:pt idx="817">
                  <c:v>1995_11_01</c:v>
                </c:pt>
                <c:pt idx="818">
                  <c:v>1995_11_02</c:v>
                </c:pt>
                <c:pt idx="819">
                  <c:v>1995_11_03</c:v>
                </c:pt>
                <c:pt idx="820">
                  <c:v>1995_11_04</c:v>
                </c:pt>
                <c:pt idx="821">
                  <c:v>1995_11_05</c:v>
                </c:pt>
                <c:pt idx="822">
                  <c:v>1995_11_06</c:v>
                </c:pt>
                <c:pt idx="823">
                  <c:v>1995_11_07</c:v>
                </c:pt>
                <c:pt idx="824">
                  <c:v>1995_11_08</c:v>
                </c:pt>
                <c:pt idx="825">
                  <c:v>1995_11_09</c:v>
                </c:pt>
                <c:pt idx="826">
                  <c:v>1995_11_10</c:v>
                </c:pt>
                <c:pt idx="827">
                  <c:v>1995_11_11</c:v>
                </c:pt>
                <c:pt idx="828">
                  <c:v>1995_11_12</c:v>
                </c:pt>
                <c:pt idx="829">
                  <c:v>1995_11_13</c:v>
                </c:pt>
                <c:pt idx="830">
                  <c:v>1995_11_14</c:v>
                </c:pt>
                <c:pt idx="831">
                  <c:v>1995_11_15</c:v>
                </c:pt>
                <c:pt idx="832">
                  <c:v>1995_11_16</c:v>
                </c:pt>
                <c:pt idx="833">
                  <c:v>1995_11_17</c:v>
                </c:pt>
                <c:pt idx="834">
                  <c:v>1995_11_18</c:v>
                </c:pt>
                <c:pt idx="835">
                  <c:v>1995_11_19</c:v>
                </c:pt>
                <c:pt idx="836">
                  <c:v>1995_11_20</c:v>
                </c:pt>
                <c:pt idx="837">
                  <c:v>1995_11_21</c:v>
                </c:pt>
                <c:pt idx="838">
                  <c:v>1995_11_22</c:v>
                </c:pt>
                <c:pt idx="839">
                  <c:v>1995_11_23</c:v>
                </c:pt>
                <c:pt idx="840">
                  <c:v>1995_12_00</c:v>
                </c:pt>
                <c:pt idx="841">
                  <c:v>1995_12_01</c:v>
                </c:pt>
                <c:pt idx="842">
                  <c:v>1995_12_02</c:v>
                </c:pt>
                <c:pt idx="843">
                  <c:v>1995_12_03</c:v>
                </c:pt>
                <c:pt idx="844">
                  <c:v>1995_12_04</c:v>
                </c:pt>
                <c:pt idx="845">
                  <c:v>1995_12_05</c:v>
                </c:pt>
                <c:pt idx="846">
                  <c:v>1995_12_06</c:v>
                </c:pt>
                <c:pt idx="847">
                  <c:v>1995_12_07</c:v>
                </c:pt>
                <c:pt idx="848">
                  <c:v>1995_12_08</c:v>
                </c:pt>
                <c:pt idx="849">
                  <c:v>1995_12_09</c:v>
                </c:pt>
                <c:pt idx="850">
                  <c:v>1995_12_10</c:v>
                </c:pt>
                <c:pt idx="851">
                  <c:v>1995_12_11</c:v>
                </c:pt>
                <c:pt idx="852">
                  <c:v>1995_12_12</c:v>
                </c:pt>
                <c:pt idx="853">
                  <c:v>1995_12_13</c:v>
                </c:pt>
                <c:pt idx="854">
                  <c:v>1995_12_14</c:v>
                </c:pt>
                <c:pt idx="855">
                  <c:v>1995_12_15</c:v>
                </c:pt>
                <c:pt idx="856">
                  <c:v>1995_12_16</c:v>
                </c:pt>
                <c:pt idx="857">
                  <c:v>1995_12_17</c:v>
                </c:pt>
                <c:pt idx="858">
                  <c:v>1995_12_18</c:v>
                </c:pt>
                <c:pt idx="859">
                  <c:v>1995_12_19</c:v>
                </c:pt>
                <c:pt idx="860">
                  <c:v>1995_12_20</c:v>
                </c:pt>
                <c:pt idx="861">
                  <c:v>1995_12_21</c:v>
                </c:pt>
                <c:pt idx="862">
                  <c:v>1995_12_22</c:v>
                </c:pt>
                <c:pt idx="863">
                  <c:v>1995_12_23</c:v>
                </c:pt>
              </c:strCache>
            </c:strRef>
          </c:cat>
          <c:val>
            <c:numRef>
              <c:f>Sheet3!$D$2:$D$865</c:f>
              <c:numCache>
                <c:formatCode>General</c:formatCode>
                <c:ptCount val="864"/>
                <c:pt idx="0">
                  <c:v>-3</c:v>
                </c:pt>
                <c:pt idx="1">
                  <c:v>-3.2</c:v>
                </c:pt>
                <c:pt idx="2">
                  <c:v>-3.4</c:v>
                </c:pt>
                <c:pt idx="3">
                  <c:v>-3.6</c:v>
                </c:pt>
                <c:pt idx="4">
                  <c:v>-3.2</c:v>
                </c:pt>
                <c:pt idx="5">
                  <c:v>-3.3</c:v>
                </c:pt>
                <c:pt idx="6">
                  <c:v>-3.2</c:v>
                </c:pt>
                <c:pt idx="7">
                  <c:v>-1.4</c:v>
                </c:pt>
                <c:pt idx="8">
                  <c:v>1.6</c:v>
                </c:pt>
                <c:pt idx="9">
                  <c:v>4.7</c:v>
                </c:pt>
                <c:pt idx="10">
                  <c:v>7.9</c:v>
                </c:pt>
                <c:pt idx="11">
                  <c:v>9.6</c:v>
                </c:pt>
                <c:pt idx="12">
                  <c:v>10.199999999999999</c:v>
                </c:pt>
                <c:pt idx="13">
                  <c:v>8.9</c:v>
                </c:pt>
                <c:pt idx="14">
                  <c:v>5.8</c:v>
                </c:pt>
                <c:pt idx="15">
                  <c:v>1.9</c:v>
                </c:pt>
                <c:pt idx="16">
                  <c:v>0.1</c:v>
                </c:pt>
                <c:pt idx="17">
                  <c:v>-0.7</c:v>
                </c:pt>
                <c:pt idx="18">
                  <c:v>-1.1000000000000001</c:v>
                </c:pt>
                <c:pt idx="19">
                  <c:v>-1.7</c:v>
                </c:pt>
                <c:pt idx="20">
                  <c:v>-2</c:v>
                </c:pt>
                <c:pt idx="21">
                  <c:v>-2.4</c:v>
                </c:pt>
                <c:pt idx="22">
                  <c:v>-2.7</c:v>
                </c:pt>
                <c:pt idx="23">
                  <c:v>-2.9</c:v>
                </c:pt>
                <c:pt idx="24">
                  <c:v>-4.5</c:v>
                </c:pt>
                <c:pt idx="25">
                  <c:v>-5.2</c:v>
                </c:pt>
                <c:pt idx="26">
                  <c:v>-5.4</c:v>
                </c:pt>
                <c:pt idx="27">
                  <c:v>-5.6</c:v>
                </c:pt>
                <c:pt idx="28">
                  <c:v>-5.8</c:v>
                </c:pt>
                <c:pt idx="29">
                  <c:v>-5.9</c:v>
                </c:pt>
                <c:pt idx="30">
                  <c:v>-5.3</c:v>
                </c:pt>
                <c:pt idx="31">
                  <c:v>-2.7</c:v>
                </c:pt>
                <c:pt idx="32">
                  <c:v>0.9</c:v>
                </c:pt>
                <c:pt idx="33">
                  <c:v>4.5999999999999996</c:v>
                </c:pt>
                <c:pt idx="34">
                  <c:v>8</c:v>
                </c:pt>
                <c:pt idx="35">
                  <c:v>10.3</c:v>
                </c:pt>
                <c:pt idx="36">
                  <c:v>11.2</c:v>
                </c:pt>
                <c:pt idx="37">
                  <c:v>10</c:v>
                </c:pt>
                <c:pt idx="38">
                  <c:v>7.1</c:v>
                </c:pt>
                <c:pt idx="39">
                  <c:v>2.8</c:v>
                </c:pt>
                <c:pt idx="40">
                  <c:v>-0.5</c:v>
                </c:pt>
                <c:pt idx="41">
                  <c:v>-1.8</c:v>
                </c:pt>
                <c:pt idx="42">
                  <c:v>-2.4</c:v>
                </c:pt>
                <c:pt idx="43">
                  <c:v>-2.9</c:v>
                </c:pt>
                <c:pt idx="44">
                  <c:v>-3.4</c:v>
                </c:pt>
                <c:pt idx="45">
                  <c:v>-3.8</c:v>
                </c:pt>
                <c:pt idx="46">
                  <c:v>-4.0999999999999996</c:v>
                </c:pt>
                <c:pt idx="47">
                  <c:v>-4.3</c:v>
                </c:pt>
                <c:pt idx="49">
                  <c:v>-5.6</c:v>
                </c:pt>
                <c:pt idx="50">
                  <c:v>-3.2</c:v>
                </c:pt>
                <c:pt idx="51">
                  <c:v>-2.4</c:v>
                </c:pt>
                <c:pt idx="52">
                  <c:v>-2.6</c:v>
                </c:pt>
                <c:pt idx="53">
                  <c:v>-2.5</c:v>
                </c:pt>
                <c:pt idx="54">
                  <c:v>-0.4</c:v>
                </c:pt>
                <c:pt idx="55">
                  <c:v>3.2</c:v>
                </c:pt>
                <c:pt idx="56">
                  <c:v>7.3</c:v>
                </c:pt>
                <c:pt idx="57">
                  <c:v>11</c:v>
                </c:pt>
                <c:pt idx="58">
                  <c:v>13.9</c:v>
                </c:pt>
                <c:pt idx="59">
                  <c:v>15.5</c:v>
                </c:pt>
                <c:pt idx="60">
                  <c:v>16</c:v>
                </c:pt>
                <c:pt idx="61">
                  <c:v>14.4</c:v>
                </c:pt>
                <c:pt idx="62">
                  <c:v>11.9</c:v>
                </c:pt>
                <c:pt idx="63">
                  <c:v>8.5</c:v>
                </c:pt>
                <c:pt idx="64">
                  <c:v>5</c:v>
                </c:pt>
                <c:pt idx="65">
                  <c:v>2.1</c:v>
                </c:pt>
                <c:pt idx="66">
                  <c:v>0.8</c:v>
                </c:pt>
                <c:pt idx="67">
                  <c:v>0.1</c:v>
                </c:pt>
                <c:pt idx="68">
                  <c:v>-0.6</c:v>
                </c:pt>
                <c:pt idx="69">
                  <c:v>-1.2</c:v>
                </c:pt>
                <c:pt idx="70">
                  <c:v>-1.7</c:v>
                </c:pt>
                <c:pt idx="71">
                  <c:v>-3</c:v>
                </c:pt>
                <c:pt idx="72">
                  <c:v>4.2</c:v>
                </c:pt>
                <c:pt idx="73">
                  <c:v>2</c:v>
                </c:pt>
                <c:pt idx="74">
                  <c:v>1.7</c:v>
                </c:pt>
                <c:pt idx="75">
                  <c:v>1.6</c:v>
                </c:pt>
                <c:pt idx="76">
                  <c:v>2</c:v>
                </c:pt>
                <c:pt idx="77">
                  <c:v>4.8</c:v>
                </c:pt>
                <c:pt idx="78">
                  <c:v>8.4</c:v>
                </c:pt>
                <c:pt idx="79">
                  <c:v>12.4</c:v>
                </c:pt>
                <c:pt idx="80">
                  <c:v>16.2</c:v>
                </c:pt>
                <c:pt idx="81">
                  <c:v>19</c:v>
                </c:pt>
                <c:pt idx="82">
                  <c:v>20.3</c:v>
                </c:pt>
                <c:pt idx="83">
                  <c:v>22</c:v>
                </c:pt>
                <c:pt idx="84">
                  <c:v>21</c:v>
                </c:pt>
                <c:pt idx="85">
                  <c:v>20.399999999999999</c:v>
                </c:pt>
                <c:pt idx="86">
                  <c:v>18.2</c:v>
                </c:pt>
                <c:pt idx="87">
                  <c:v>14.1</c:v>
                </c:pt>
                <c:pt idx="88">
                  <c:v>10.6</c:v>
                </c:pt>
                <c:pt idx="89">
                  <c:v>7.7</c:v>
                </c:pt>
                <c:pt idx="90">
                  <c:v>5.7</c:v>
                </c:pt>
                <c:pt idx="91">
                  <c:v>5</c:v>
                </c:pt>
                <c:pt idx="92">
                  <c:v>4.5999999999999996</c:v>
                </c:pt>
                <c:pt idx="93">
                  <c:v>4.2</c:v>
                </c:pt>
                <c:pt idx="94">
                  <c:v>3.8</c:v>
                </c:pt>
                <c:pt idx="95">
                  <c:v>3.4</c:v>
                </c:pt>
                <c:pt idx="96">
                  <c:v>8.6999999999999993</c:v>
                </c:pt>
                <c:pt idx="97">
                  <c:v>8.1999999999999993</c:v>
                </c:pt>
                <c:pt idx="98">
                  <c:v>7.9</c:v>
                </c:pt>
                <c:pt idx="99">
                  <c:v>7.6</c:v>
                </c:pt>
                <c:pt idx="100">
                  <c:v>8.6999999999999993</c:v>
                </c:pt>
                <c:pt idx="101">
                  <c:v>11.6</c:v>
                </c:pt>
                <c:pt idx="102">
                  <c:v>15.2</c:v>
                </c:pt>
                <c:pt idx="103">
                  <c:v>18.5</c:v>
                </c:pt>
                <c:pt idx="104">
                  <c:v>21.5</c:v>
                </c:pt>
                <c:pt idx="105">
                  <c:v>24</c:v>
                </c:pt>
                <c:pt idx="106">
                  <c:v>25.7</c:v>
                </c:pt>
                <c:pt idx="107">
                  <c:v>26.9</c:v>
                </c:pt>
                <c:pt idx="108">
                  <c:v>27.1</c:v>
                </c:pt>
                <c:pt idx="109">
                  <c:v>26.6</c:v>
                </c:pt>
                <c:pt idx="110">
                  <c:v>25</c:v>
                </c:pt>
                <c:pt idx="111">
                  <c:v>22.6</c:v>
                </c:pt>
                <c:pt idx="112">
                  <c:v>19.8</c:v>
                </c:pt>
                <c:pt idx="113">
                  <c:v>16.7</c:v>
                </c:pt>
                <c:pt idx="114">
                  <c:v>14</c:v>
                </c:pt>
                <c:pt idx="115">
                  <c:v>12.5</c:v>
                </c:pt>
                <c:pt idx="116">
                  <c:v>11.5</c:v>
                </c:pt>
                <c:pt idx="117">
                  <c:v>10.6</c:v>
                </c:pt>
                <c:pt idx="118">
                  <c:v>9.9</c:v>
                </c:pt>
                <c:pt idx="119">
                  <c:v>9.1999999999999993</c:v>
                </c:pt>
                <c:pt idx="120">
                  <c:v>11.5</c:v>
                </c:pt>
                <c:pt idx="121">
                  <c:v>11.1</c:v>
                </c:pt>
                <c:pt idx="122">
                  <c:v>10.8</c:v>
                </c:pt>
                <c:pt idx="123">
                  <c:v>10.9</c:v>
                </c:pt>
                <c:pt idx="124">
                  <c:v>12.5</c:v>
                </c:pt>
                <c:pt idx="125">
                  <c:v>15.3</c:v>
                </c:pt>
                <c:pt idx="126">
                  <c:v>18.3</c:v>
                </c:pt>
                <c:pt idx="127">
                  <c:v>21.3</c:v>
                </c:pt>
                <c:pt idx="128">
                  <c:v>24</c:v>
                </c:pt>
                <c:pt idx="129">
                  <c:v>26</c:v>
                </c:pt>
                <c:pt idx="130">
                  <c:v>27.6</c:v>
                </c:pt>
                <c:pt idx="131">
                  <c:v>28.4</c:v>
                </c:pt>
                <c:pt idx="132">
                  <c:v>28.3</c:v>
                </c:pt>
                <c:pt idx="133">
                  <c:v>27.8</c:v>
                </c:pt>
                <c:pt idx="134">
                  <c:v>26.3</c:v>
                </c:pt>
                <c:pt idx="135">
                  <c:v>24.2</c:v>
                </c:pt>
                <c:pt idx="136">
                  <c:v>22.1</c:v>
                </c:pt>
                <c:pt idx="137">
                  <c:v>19.399999999999999</c:v>
                </c:pt>
                <c:pt idx="138">
                  <c:v>16.899999999999999</c:v>
                </c:pt>
                <c:pt idx="139">
                  <c:v>15.3</c:v>
                </c:pt>
                <c:pt idx="140">
                  <c:v>14.2</c:v>
                </c:pt>
                <c:pt idx="141">
                  <c:v>13.5</c:v>
                </c:pt>
                <c:pt idx="142">
                  <c:v>12.8</c:v>
                </c:pt>
                <c:pt idx="143">
                  <c:v>12.2</c:v>
                </c:pt>
                <c:pt idx="144">
                  <c:v>14.1</c:v>
                </c:pt>
                <c:pt idx="145">
                  <c:v>13.7</c:v>
                </c:pt>
                <c:pt idx="146">
                  <c:v>13.4</c:v>
                </c:pt>
                <c:pt idx="147">
                  <c:v>13.2</c:v>
                </c:pt>
                <c:pt idx="148">
                  <c:v>14.4</c:v>
                </c:pt>
                <c:pt idx="149">
                  <c:v>16.7</c:v>
                </c:pt>
                <c:pt idx="150">
                  <c:v>19.899999999999999</c:v>
                </c:pt>
                <c:pt idx="151">
                  <c:v>23.3</c:v>
                </c:pt>
                <c:pt idx="152">
                  <c:v>26.4</c:v>
                </c:pt>
                <c:pt idx="153">
                  <c:v>29.4</c:v>
                </c:pt>
                <c:pt idx="154">
                  <c:v>31.5</c:v>
                </c:pt>
                <c:pt idx="155">
                  <c:v>33.1</c:v>
                </c:pt>
                <c:pt idx="156">
                  <c:v>33.1</c:v>
                </c:pt>
                <c:pt idx="157">
                  <c:v>32.6</c:v>
                </c:pt>
                <c:pt idx="158">
                  <c:v>30.9</c:v>
                </c:pt>
                <c:pt idx="159">
                  <c:v>28.5</c:v>
                </c:pt>
                <c:pt idx="160">
                  <c:v>25.9</c:v>
                </c:pt>
                <c:pt idx="161">
                  <c:v>22.8</c:v>
                </c:pt>
                <c:pt idx="162">
                  <c:v>19.8</c:v>
                </c:pt>
                <c:pt idx="163">
                  <c:v>18.100000000000001</c:v>
                </c:pt>
                <c:pt idx="164">
                  <c:v>16.899999999999999</c:v>
                </c:pt>
                <c:pt idx="165">
                  <c:v>16</c:v>
                </c:pt>
                <c:pt idx="166">
                  <c:v>15.2</c:v>
                </c:pt>
                <c:pt idx="167">
                  <c:v>14.5</c:v>
                </c:pt>
                <c:pt idx="168">
                  <c:v>15.5</c:v>
                </c:pt>
                <c:pt idx="169">
                  <c:v>14.6</c:v>
                </c:pt>
                <c:pt idx="170">
                  <c:v>14.2</c:v>
                </c:pt>
                <c:pt idx="171">
                  <c:v>13.9</c:v>
                </c:pt>
                <c:pt idx="172">
                  <c:v>14.1</c:v>
                </c:pt>
                <c:pt idx="173">
                  <c:v>16.600000000000001</c:v>
                </c:pt>
                <c:pt idx="174">
                  <c:v>20.100000000000001</c:v>
                </c:pt>
                <c:pt idx="175">
                  <c:v>23.9</c:v>
                </c:pt>
                <c:pt idx="176">
                  <c:v>27.7</c:v>
                </c:pt>
                <c:pt idx="177">
                  <c:v>30.9</c:v>
                </c:pt>
                <c:pt idx="178">
                  <c:v>33.299999999999997</c:v>
                </c:pt>
                <c:pt idx="179">
                  <c:v>34.700000000000003</c:v>
                </c:pt>
                <c:pt idx="180">
                  <c:v>35</c:v>
                </c:pt>
                <c:pt idx="181">
                  <c:v>34</c:v>
                </c:pt>
                <c:pt idx="182">
                  <c:v>31.7</c:v>
                </c:pt>
                <c:pt idx="183">
                  <c:v>28.6</c:v>
                </c:pt>
                <c:pt idx="184">
                  <c:v>25</c:v>
                </c:pt>
                <c:pt idx="185">
                  <c:v>21.6</c:v>
                </c:pt>
                <c:pt idx="186">
                  <c:v>19.2</c:v>
                </c:pt>
                <c:pt idx="187">
                  <c:v>18.100000000000001</c:v>
                </c:pt>
                <c:pt idx="188">
                  <c:v>17.2</c:v>
                </c:pt>
                <c:pt idx="189">
                  <c:v>16.600000000000001</c:v>
                </c:pt>
                <c:pt idx="190">
                  <c:v>16.2</c:v>
                </c:pt>
                <c:pt idx="191">
                  <c:v>15.8</c:v>
                </c:pt>
                <c:pt idx="193">
                  <c:v>10.4</c:v>
                </c:pt>
                <c:pt idx="194">
                  <c:v>10.4</c:v>
                </c:pt>
                <c:pt idx="195">
                  <c:v>10.3</c:v>
                </c:pt>
                <c:pt idx="196">
                  <c:v>10.1</c:v>
                </c:pt>
                <c:pt idx="197">
                  <c:v>11</c:v>
                </c:pt>
                <c:pt idx="198">
                  <c:v>13.8</c:v>
                </c:pt>
                <c:pt idx="199">
                  <c:v>17.100000000000001</c:v>
                </c:pt>
                <c:pt idx="200">
                  <c:v>20.5</c:v>
                </c:pt>
                <c:pt idx="201">
                  <c:v>23.5</c:v>
                </c:pt>
                <c:pt idx="202">
                  <c:v>25.8</c:v>
                </c:pt>
                <c:pt idx="203">
                  <c:v>27.2</c:v>
                </c:pt>
                <c:pt idx="204">
                  <c:v>27.5</c:v>
                </c:pt>
                <c:pt idx="205">
                  <c:v>25.9</c:v>
                </c:pt>
                <c:pt idx="206">
                  <c:v>23.3</c:v>
                </c:pt>
                <c:pt idx="207">
                  <c:v>19.8</c:v>
                </c:pt>
                <c:pt idx="208">
                  <c:v>16.2</c:v>
                </c:pt>
                <c:pt idx="209">
                  <c:v>13.6</c:v>
                </c:pt>
                <c:pt idx="210">
                  <c:v>12.6</c:v>
                </c:pt>
                <c:pt idx="211">
                  <c:v>11.9</c:v>
                </c:pt>
                <c:pt idx="212">
                  <c:v>11.5</c:v>
                </c:pt>
                <c:pt idx="213">
                  <c:v>11.2</c:v>
                </c:pt>
                <c:pt idx="214">
                  <c:v>11</c:v>
                </c:pt>
                <c:pt idx="215">
                  <c:v>8.4</c:v>
                </c:pt>
                <c:pt idx="216">
                  <c:v>4</c:v>
                </c:pt>
                <c:pt idx="217">
                  <c:v>6.1</c:v>
                </c:pt>
                <c:pt idx="218">
                  <c:v>5.9</c:v>
                </c:pt>
                <c:pt idx="219">
                  <c:v>5.6</c:v>
                </c:pt>
                <c:pt idx="220">
                  <c:v>5.4</c:v>
                </c:pt>
                <c:pt idx="221">
                  <c:v>5.7</c:v>
                </c:pt>
                <c:pt idx="222">
                  <c:v>7.9</c:v>
                </c:pt>
                <c:pt idx="223">
                  <c:v>11.6</c:v>
                </c:pt>
                <c:pt idx="224">
                  <c:v>15.2</c:v>
                </c:pt>
                <c:pt idx="225">
                  <c:v>18.100000000000001</c:v>
                </c:pt>
                <c:pt idx="226">
                  <c:v>20</c:v>
                </c:pt>
                <c:pt idx="227">
                  <c:v>20.9</c:v>
                </c:pt>
                <c:pt idx="228">
                  <c:v>20.5</c:v>
                </c:pt>
                <c:pt idx="229">
                  <c:v>18.600000000000001</c:v>
                </c:pt>
                <c:pt idx="230">
                  <c:v>16</c:v>
                </c:pt>
                <c:pt idx="231">
                  <c:v>12.8</c:v>
                </c:pt>
                <c:pt idx="232">
                  <c:v>9.6</c:v>
                </c:pt>
                <c:pt idx="233">
                  <c:v>8.6</c:v>
                </c:pt>
                <c:pt idx="234">
                  <c:v>8</c:v>
                </c:pt>
                <c:pt idx="235">
                  <c:v>7.8</c:v>
                </c:pt>
                <c:pt idx="236">
                  <c:v>7.6</c:v>
                </c:pt>
                <c:pt idx="237">
                  <c:v>7.3</c:v>
                </c:pt>
                <c:pt idx="238">
                  <c:v>6.8</c:v>
                </c:pt>
                <c:pt idx="239">
                  <c:v>4.2</c:v>
                </c:pt>
                <c:pt idx="240">
                  <c:v>-1.4</c:v>
                </c:pt>
                <c:pt idx="241">
                  <c:v>-1.5</c:v>
                </c:pt>
                <c:pt idx="242">
                  <c:v>-1.7</c:v>
                </c:pt>
                <c:pt idx="243">
                  <c:v>-1.8</c:v>
                </c:pt>
                <c:pt idx="244">
                  <c:v>-1.8</c:v>
                </c:pt>
                <c:pt idx="245">
                  <c:v>-1.6</c:v>
                </c:pt>
                <c:pt idx="246">
                  <c:v>-0.8</c:v>
                </c:pt>
                <c:pt idx="247">
                  <c:v>1.4</c:v>
                </c:pt>
                <c:pt idx="248">
                  <c:v>3.7</c:v>
                </c:pt>
                <c:pt idx="249">
                  <c:v>7.3</c:v>
                </c:pt>
                <c:pt idx="250">
                  <c:v>8.5</c:v>
                </c:pt>
                <c:pt idx="251">
                  <c:v>9.6999999999999993</c:v>
                </c:pt>
                <c:pt idx="252">
                  <c:v>10</c:v>
                </c:pt>
                <c:pt idx="253">
                  <c:v>8.1</c:v>
                </c:pt>
                <c:pt idx="254">
                  <c:v>4.2</c:v>
                </c:pt>
                <c:pt idx="255">
                  <c:v>0.2</c:v>
                </c:pt>
                <c:pt idx="256">
                  <c:v>-0.7</c:v>
                </c:pt>
                <c:pt idx="257">
                  <c:v>-1.1000000000000001</c:v>
                </c:pt>
                <c:pt idx="258">
                  <c:v>-1.1000000000000001</c:v>
                </c:pt>
                <c:pt idx="259">
                  <c:v>-1</c:v>
                </c:pt>
                <c:pt idx="260">
                  <c:v>-1.2</c:v>
                </c:pt>
                <c:pt idx="261">
                  <c:v>-1.7</c:v>
                </c:pt>
                <c:pt idx="262">
                  <c:v>-2</c:v>
                </c:pt>
                <c:pt idx="263">
                  <c:v>-2.1</c:v>
                </c:pt>
                <c:pt idx="264">
                  <c:v>-2.5</c:v>
                </c:pt>
                <c:pt idx="265">
                  <c:v>-2.4</c:v>
                </c:pt>
                <c:pt idx="266">
                  <c:v>-2.2999999999999998</c:v>
                </c:pt>
                <c:pt idx="267">
                  <c:v>-2.2000000000000002</c:v>
                </c:pt>
                <c:pt idx="268">
                  <c:v>-2.2999999999999998</c:v>
                </c:pt>
                <c:pt idx="269">
                  <c:v>-2.2999999999999998</c:v>
                </c:pt>
                <c:pt idx="270">
                  <c:v>-2.2000000000000002</c:v>
                </c:pt>
                <c:pt idx="271">
                  <c:v>-1</c:v>
                </c:pt>
                <c:pt idx="272">
                  <c:v>1.6</c:v>
                </c:pt>
                <c:pt idx="273">
                  <c:v>4.3</c:v>
                </c:pt>
                <c:pt idx="274">
                  <c:v>6.5</c:v>
                </c:pt>
                <c:pt idx="275">
                  <c:v>7.9</c:v>
                </c:pt>
                <c:pt idx="276">
                  <c:v>7.6</c:v>
                </c:pt>
                <c:pt idx="277">
                  <c:v>6.6</c:v>
                </c:pt>
                <c:pt idx="278">
                  <c:v>3.8</c:v>
                </c:pt>
                <c:pt idx="279">
                  <c:v>1.2</c:v>
                </c:pt>
                <c:pt idx="280">
                  <c:v>0</c:v>
                </c:pt>
                <c:pt idx="281">
                  <c:v>-0.6</c:v>
                </c:pt>
                <c:pt idx="282">
                  <c:v>-0.8</c:v>
                </c:pt>
                <c:pt idx="283">
                  <c:v>-1.1000000000000001</c:v>
                </c:pt>
                <c:pt idx="284">
                  <c:v>-1.3</c:v>
                </c:pt>
                <c:pt idx="285">
                  <c:v>-1.7</c:v>
                </c:pt>
                <c:pt idx="286">
                  <c:v>-2.1</c:v>
                </c:pt>
                <c:pt idx="287">
                  <c:v>-2.2000000000000002</c:v>
                </c:pt>
                <c:pt idx="288">
                  <c:v>-3.3</c:v>
                </c:pt>
                <c:pt idx="289">
                  <c:v>-3.5</c:v>
                </c:pt>
                <c:pt idx="290">
                  <c:v>-3.5</c:v>
                </c:pt>
                <c:pt idx="291">
                  <c:v>-3.5</c:v>
                </c:pt>
                <c:pt idx="292">
                  <c:v>-3.5</c:v>
                </c:pt>
                <c:pt idx="293">
                  <c:v>-3.7</c:v>
                </c:pt>
                <c:pt idx="294">
                  <c:v>-3.8</c:v>
                </c:pt>
                <c:pt idx="295">
                  <c:v>-2.6</c:v>
                </c:pt>
                <c:pt idx="296">
                  <c:v>-0.1</c:v>
                </c:pt>
                <c:pt idx="297">
                  <c:v>3</c:v>
                </c:pt>
                <c:pt idx="298">
                  <c:v>5.4</c:v>
                </c:pt>
                <c:pt idx="299">
                  <c:v>7</c:v>
                </c:pt>
                <c:pt idx="300">
                  <c:v>7.5</c:v>
                </c:pt>
                <c:pt idx="301">
                  <c:v>6.4</c:v>
                </c:pt>
                <c:pt idx="302">
                  <c:v>3.8</c:v>
                </c:pt>
                <c:pt idx="303">
                  <c:v>0.9</c:v>
                </c:pt>
                <c:pt idx="304">
                  <c:v>-0.8</c:v>
                </c:pt>
                <c:pt idx="305">
                  <c:v>-1.7</c:v>
                </c:pt>
                <c:pt idx="306">
                  <c:v>-2.2000000000000002</c:v>
                </c:pt>
                <c:pt idx="307">
                  <c:v>-2.5</c:v>
                </c:pt>
                <c:pt idx="308">
                  <c:v>-2.7</c:v>
                </c:pt>
                <c:pt idx="309">
                  <c:v>-2.9</c:v>
                </c:pt>
                <c:pt idx="310">
                  <c:v>-3</c:v>
                </c:pt>
                <c:pt idx="311">
                  <c:v>-2.9</c:v>
                </c:pt>
                <c:pt idx="312">
                  <c:v>-4.5999999999999996</c:v>
                </c:pt>
                <c:pt idx="313">
                  <c:v>-4.7</c:v>
                </c:pt>
                <c:pt idx="314">
                  <c:v>-4.5999999999999996</c:v>
                </c:pt>
                <c:pt idx="315">
                  <c:v>-4.9000000000000004</c:v>
                </c:pt>
                <c:pt idx="316">
                  <c:v>-5</c:v>
                </c:pt>
                <c:pt idx="317">
                  <c:v>-5.2</c:v>
                </c:pt>
                <c:pt idx="318">
                  <c:v>-4.5999999999999996</c:v>
                </c:pt>
                <c:pt idx="319">
                  <c:v>-2.5</c:v>
                </c:pt>
                <c:pt idx="320">
                  <c:v>-0.1</c:v>
                </c:pt>
                <c:pt idx="321">
                  <c:v>3</c:v>
                </c:pt>
                <c:pt idx="322">
                  <c:v>6.1</c:v>
                </c:pt>
                <c:pt idx="323">
                  <c:v>8.3000000000000007</c:v>
                </c:pt>
                <c:pt idx="324">
                  <c:v>8.8000000000000007</c:v>
                </c:pt>
                <c:pt idx="325">
                  <c:v>8.1999999999999993</c:v>
                </c:pt>
                <c:pt idx="326">
                  <c:v>6.6</c:v>
                </c:pt>
                <c:pt idx="327">
                  <c:v>3.8</c:v>
                </c:pt>
                <c:pt idx="328">
                  <c:v>1.3</c:v>
                </c:pt>
                <c:pt idx="329">
                  <c:v>0.2</c:v>
                </c:pt>
                <c:pt idx="330">
                  <c:v>-0.8</c:v>
                </c:pt>
                <c:pt idx="331">
                  <c:v>-2</c:v>
                </c:pt>
                <c:pt idx="332">
                  <c:v>-1.9</c:v>
                </c:pt>
                <c:pt idx="333">
                  <c:v>-2.2000000000000002</c:v>
                </c:pt>
                <c:pt idx="334">
                  <c:v>-2.6</c:v>
                </c:pt>
                <c:pt idx="335">
                  <c:v>-3</c:v>
                </c:pt>
                <c:pt idx="337">
                  <c:v>1.1000000000000001</c:v>
                </c:pt>
                <c:pt idx="338">
                  <c:v>1.8</c:v>
                </c:pt>
                <c:pt idx="339">
                  <c:v>1.8</c:v>
                </c:pt>
                <c:pt idx="340">
                  <c:v>1.5</c:v>
                </c:pt>
                <c:pt idx="341">
                  <c:v>1.7</c:v>
                </c:pt>
                <c:pt idx="342">
                  <c:v>4.7</c:v>
                </c:pt>
                <c:pt idx="343">
                  <c:v>8.5</c:v>
                </c:pt>
                <c:pt idx="344">
                  <c:v>12.5</c:v>
                </c:pt>
                <c:pt idx="345">
                  <c:v>16.3</c:v>
                </c:pt>
                <c:pt idx="346">
                  <c:v>19.100000000000001</c:v>
                </c:pt>
                <c:pt idx="347">
                  <c:v>20.5</c:v>
                </c:pt>
                <c:pt idx="348">
                  <c:v>21.5</c:v>
                </c:pt>
                <c:pt idx="349">
                  <c:v>20.100000000000001</c:v>
                </c:pt>
                <c:pt idx="350">
                  <c:v>17.399999999999999</c:v>
                </c:pt>
                <c:pt idx="351">
                  <c:v>13.9</c:v>
                </c:pt>
                <c:pt idx="352">
                  <c:v>10.1</c:v>
                </c:pt>
                <c:pt idx="353">
                  <c:v>7.3</c:v>
                </c:pt>
                <c:pt idx="354">
                  <c:v>5.8</c:v>
                </c:pt>
                <c:pt idx="355">
                  <c:v>5.2</c:v>
                </c:pt>
                <c:pt idx="356">
                  <c:v>4.5</c:v>
                </c:pt>
                <c:pt idx="357">
                  <c:v>3.8</c:v>
                </c:pt>
                <c:pt idx="358">
                  <c:v>3.5</c:v>
                </c:pt>
                <c:pt idx="359">
                  <c:v>3.1</c:v>
                </c:pt>
                <c:pt idx="360">
                  <c:v>4.4000000000000004</c:v>
                </c:pt>
                <c:pt idx="361">
                  <c:v>3.3</c:v>
                </c:pt>
                <c:pt idx="362">
                  <c:v>3.2</c:v>
                </c:pt>
                <c:pt idx="363">
                  <c:v>3</c:v>
                </c:pt>
                <c:pt idx="364">
                  <c:v>3</c:v>
                </c:pt>
                <c:pt idx="365">
                  <c:v>5.0999999999999996</c:v>
                </c:pt>
                <c:pt idx="366">
                  <c:v>8.3000000000000007</c:v>
                </c:pt>
                <c:pt idx="367">
                  <c:v>11.9</c:v>
                </c:pt>
                <c:pt idx="368">
                  <c:v>15.2</c:v>
                </c:pt>
                <c:pt idx="369">
                  <c:v>18.100000000000001</c:v>
                </c:pt>
                <c:pt idx="370">
                  <c:v>21</c:v>
                </c:pt>
                <c:pt idx="371">
                  <c:v>22.2</c:v>
                </c:pt>
                <c:pt idx="372">
                  <c:v>21.9</c:v>
                </c:pt>
                <c:pt idx="373">
                  <c:v>20.9</c:v>
                </c:pt>
                <c:pt idx="374">
                  <c:v>18.5</c:v>
                </c:pt>
                <c:pt idx="375">
                  <c:v>15.5</c:v>
                </c:pt>
                <c:pt idx="376">
                  <c:v>12.1</c:v>
                </c:pt>
                <c:pt idx="377">
                  <c:v>9.8000000000000007</c:v>
                </c:pt>
                <c:pt idx="378">
                  <c:v>7.7</c:v>
                </c:pt>
                <c:pt idx="379">
                  <c:v>6.7</c:v>
                </c:pt>
                <c:pt idx="380">
                  <c:v>6</c:v>
                </c:pt>
                <c:pt idx="381">
                  <c:v>5.4</c:v>
                </c:pt>
                <c:pt idx="382">
                  <c:v>5</c:v>
                </c:pt>
                <c:pt idx="383">
                  <c:v>4.7</c:v>
                </c:pt>
                <c:pt idx="384">
                  <c:v>7.9</c:v>
                </c:pt>
                <c:pt idx="385">
                  <c:v>7.5</c:v>
                </c:pt>
                <c:pt idx="386">
                  <c:v>7.2</c:v>
                </c:pt>
                <c:pt idx="387">
                  <c:v>6.7</c:v>
                </c:pt>
                <c:pt idx="388">
                  <c:v>7.7</c:v>
                </c:pt>
                <c:pt idx="389">
                  <c:v>10.5</c:v>
                </c:pt>
                <c:pt idx="390">
                  <c:v>13.7</c:v>
                </c:pt>
                <c:pt idx="391">
                  <c:v>16.600000000000001</c:v>
                </c:pt>
                <c:pt idx="392">
                  <c:v>19.5</c:v>
                </c:pt>
                <c:pt idx="393">
                  <c:v>22.1</c:v>
                </c:pt>
                <c:pt idx="394">
                  <c:v>24.4</c:v>
                </c:pt>
                <c:pt idx="395">
                  <c:v>25.4</c:v>
                </c:pt>
                <c:pt idx="396">
                  <c:v>25.5</c:v>
                </c:pt>
                <c:pt idx="397">
                  <c:v>24.4</c:v>
                </c:pt>
                <c:pt idx="398">
                  <c:v>22.8</c:v>
                </c:pt>
                <c:pt idx="399">
                  <c:v>20.2</c:v>
                </c:pt>
                <c:pt idx="400">
                  <c:v>17.600000000000001</c:v>
                </c:pt>
                <c:pt idx="401">
                  <c:v>14.5</c:v>
                </c:pt>
                <c:pt idx="402">
                  <c:v>12.1</c:v>
                </c:pt>
                <c:pt idx="403">
                  <c:v>11.1</c:v>
                </c:pt>
                <c:pt idx="404">
                  <c:v>10.4</c:v>
                </c:pt>
                <c:pt idx="405">
                  <c:v>9.3000000000000007</c:v>
                </c:pt>
                <c:pt idx="406">
                  <c:v>9.1</c:v>
                </c:pt>
                <c:pt idx="407">
                  <c:v>8.6</c:v>
                </c:pt>
                <c:pt idx="408">
                  <c:v>12.4</c:v>
                </c:pt>
                <c:pt idx="409">
                  <c:v>11.9</c:v>
                </c:pt>
                <c:pt idx="410">
                  <c:v>11.7</c:v>
                </c:pt>
                <c:pt idx="411">
                  <c:v>11.6</c:v>
                </c:pt>
                <c:pt idx="412">
                  <c:v>12.8</c:v>
                </c:pt>
                <c:pt idx="413">
                  <c:v>15.2</c:v>
                </c:pt>
                <c:pt idx="414">
                  <c:v>18.100000000000001</c:v>
                </c:pt>
                <c:pt idx="415">
                  <c:v>20.9</c:v>
                </c:pt>
                <c:pt idx="416">
                  <c:v>23.8</c:v>
                </c:pt>
                <c:pt idx="417">
                  <c:v>26</c:v>
                </c:pt>
                <c:pt idx="418">
                  <c:v>27.7</c:v>
                </c:pt>
                <c:pt idx="419">
                  <c:v>28.7</c:v>
                </c:pt>
                <c:pt idx="420">
                  <c:v>28.6</c:v>
                </c:pt>
                <c:pt idx="421">
                  <c:v>27.8</c:v>
                </c:pt>
                <c:pt idx="422">
                  <c:v>26.4</c:v>
                </c:pt>
                <c:pt idx="423">
                  <c:v>24.4</c:v>
                </c:pt>
                <c:pt idx="424">
                  <c:v>21.5</c:v>
                </c:pt>
                <c:pt idx="425">
                  <c:v>19.600000000000001</c:v>
                </c:pt>
                <c:pt idx="426">
                  <c:v>17.399999999999999</c:v>
                </c:pt>
                <c:pt idx="427">
                  <c:v>16.2</c:v>
                </c:pt>
                <c:pt idx="428">
                  <c:v>15.3</c:v>
                </c:pt>
                <c:pt idx="429">
                  <c:v>14.6</c:v>
                </c:pt>
                <c:pt idx="430">
                  <c:v>13.9</c:v>
                </c:pt>
                <c:pt idx="431">
                  <c:v>13.4</c:v>
                </c:pt>
                <c:pt idx="432">
                  <c:v>14.9</c:v>
                </c:pt>
                <c:pt idx="433">
                  <c:v>14.4</c:v>
                </c:pt>
                <c:pt idx="434">
                  <c:v>14.2</c:v>
                </c:pt>
                <c:pt idx="435">
                  <c:v>14</c:v>
                </c:pt>
                <c:pt idx="436">
                  <c:v>15.1</c:v>
                </c:pt>
                <c:pt idx="437">
                  <c:v>16.899999999999999</c:v>
                </c:pt>
                <c:pt idx="438">
                  <c:v>19.7</c:v>
                </c:pt>
                <c:pt idx="439">
                  <c:v>22.3</c:v>
                </c:pt>
                <c:pt idx="440">
                  <c:v>25</c:v>
                </c:pt>
                <c:pt idx="441">
                  <c:v>27.2</c:v>
                </c:pt>
                <c:pt idx="442">
                  <c:v>28.6</c:v>
                </c:pt>
                <c:pt idx="443">
                  <c:v>29.4</c:v>
                </c:pt>
                <c:pt idx="444">
                  <c:v>29.8</c:v>
                </c:pt>
                <c:pt idx="445">
                  <c:v>29.5</c:v>
                </c:pt>
                <c:pt idx="446">
                  <c:v>28.2</c:v>
                </c:pt>
                <c:pt idx="447">
                  <c:v>26.6</c:v>
                </c:pt>
                <c:pt idx="448">
                  <c:v>24.5</c:v>
                </c:pt>
                <c:pt idx="449">
                  <c:v>21.7</c:v>
                </c:pt>
                <c:pt idx="450">
                  <c:v>19.5</c:v>
                </c:pt>
                <c:pt idx="451">
                  <c:v>18.2</c:v>
                </c:pt>
                <c:pt idx="452">
                  <c:v>17.2</c:v>
                </c:pt>
                <c:pt idx="453">
                  <c:v>16.3</c:v>
                </c:pt>
                <c:pt idx="454">
                  <c:v>15.6</c:v>
                </c:pt>
                <c:pt idx="455">
                  <c:v>14.9</c:v>
                </c:pt>
                <c:pt idx="456">
                  <c:v>15.2</c:v>
                </c:pt>
                <c:pt idx="457">
                  <c:v>14.9</c:v>
                </c:pt>
                <c:pt idx="458">
                  <c:v>14.5</c:v>
                </c:pt>
                <c:pt idx="459">
                  <c:v>14.3</c:v>
                </c:pt>
                <c:pt idx="460">
                  <c:v>14.6</c:v>
                </c:pt>
                <c:pt idx="461">
                  <c:v>16.7</c:v>
                </c:pt>
                <c:pt idx="462">
                  <c:v>19.899999999999999</c:v>
                </c:pt>
                <c:pt idx="463">
                  <c:v>23.4</c:v>
                </c:pt>
                <c:pt idx="464">
                  <c:v>26.5</c:v>
                </c:pt>
                <c:pt idx="465">
                  <c:v>29.1</c:v>
                </c:pt>
                <c:pt idx="466">
                  <c:v>31.3</c:v>
                </c:pt>
                <c:pt idx="467">
                  <c:v>32.799999999999997</c:v>
                </c:pt>
                <c:pt idx="468">
                  <c:v>33</c:v>
                </c:pt>
                <c:pt idx="469">
                  <c:v>32.200000000000003</c:v>
                </c:pt>
                <c:pt idx="470">
                  <c:v>30.4</c:v>
                </c:pt>
                <c:pt idx="471">
                  <c:v>27.9</c:v>
                </c:pt>
                <c:pt idx="472">
                  <c:v>25</c:v>
                </c:pt>
                <c:pt idx="473">
                  <c:v>21.9</c:v>
                </c:pt>
                <c:pt idx="474">
                  <c:v>19.600000000000001</c:v>
                </c:pt>
                <c:pt idx="475">
                  <c:v>18.600000000000001</c:v>
                </c:pt>
                <c:pt idx="476">
                  <c:v>17.5</c:v>
                </c:pt>
                <c:pt idx="477">
                  <c:v>16.7</c:v>
                </c:pt>
                <c:pt idx="478">
                  <c:v>16.399999999999999</c:v>
                </c:pt>
                <c:pt idx="479">
                  <c:v>15.8</c:v>
                </c:pt>
                <c:pt idx="481">
                  <c:v>12.4</c:v>
                </c:pt>
                <c:pt idx="482">
                  <c:v>12.6</c:v>
                </c:pt>
                <c:pt idx="483">
                  <c:v>12.5</c:v>
                </c:pt>
                <c:pt idx="484">
                  <c:v>12.4</c:v>
                </c:pt>
                <c:pt idx="485">
                  <c:v>13.2</c:v>
                </c:pt>
                <c:pt idx="486">
                  <c:v>16.100000000000001</c:v>
                </c:pt>
                <c:pt idx="487">
                  <c:v>19.399999999999999</c:v>
                </c:pt>
                <c:pt idx="488">
                  <c:v>22.5</c:v>
                </c:pt>
                <c:pt idx="489">
                  <c:v>25.5</c:v>
                </c:pt>
                <c:pt idx="490">
                  <c:v>27.6</c:v>
                </c:pt>
                <c:pt idx="491">
                  <c:v>29.2</c:v>
                </c:pt>
                <c:pt idx="492">
                  <c:v>29.4</c:v>
                </c:pt>
                <c:pt idx="493">
                  <c:v>28.1</c:v>
                </c:pt>
                <c:pt idx="494">
                  <c:v>26.2</c:v>
                </c:pt>
                <c:pt idx="495">
                  <c:v>23</c:v>
                </c:pt>
                <c:pt idx="496">
                  <c:v>19.7</c:v>
                </c:pt>
                <c:pt idx="497">
                  <c:v>17</c:v>
                </c:pt>
                <c:pt idx="498">
                  <c:v>16</c:v>
                </c:pt>
                <c:pt idx="499">
                  <c:v>15.1</c:v>
                </c:pt>
                <c:pt idx="500">
                  <c:v>14.4</c:v>
                </c:pt>
                <c:pt idx="501">
                  <c:v>13.8</c:v>
                </c:pt>
                <c:pt idx="502">
                  <c:v>13.2</c:v>
                </c:pt>
                <c:pt idx="503">
                  <c:v>15.2</c:v>
                </c:pt>
                <c:pt idx="504">
                  <c:v>3.6</c:v>
                </c:pt>
                <c:pt idx="505">
                  <c:v>3.5</c:v>
                </c:pt>
                <c:pt idx="506">
                  <c:v>3.3</c:v>
                </c:pt>
                <c:pt idx="507">
                  <c:v>3.3</c:v>
                </c:pt>
                <c:pt idx="508">
                  <c:v>3.1</c:v>
                </c:pt>
                <c:pt idx="509">
                  <c:v>3.1</c:v>
                </c:pt>
                <c:pt idx="510">
                  <c:v>4.9000000000000004</c:v>
                </c:pt>
                <c:pt idx="511">
                  <c:v>8.1</c:v>
                </c:pt>
                <c:pt idx="512">
                  <c:v>11.5</c:v>
                </c:pt>
                <c:pt idx="513">
                  <c:v>15</c:v>
                </c:pt>
                <c:pt idx="514">
                  <c:v>17.600000000000001</c:v>
                </c:pt>
                <c:pt idx="515">
                  <c:v>19.100000000000001</c:v>
                </c:pt>
                <c:pt idx="516">
                  <c:v>19</c:v>
                </c:pt>
                <c:pt idx="517">
                  <c:v>17.100000000000001</c:v>
                </c:pt>
                <c:pt idx="518">
                  <c:v>14</c:v>
                </c:pt>
                <c:pt idx="519">
                  <c:v>10.6</c:v>
                </c:pt>
                <c:pt idx="520">
                  <c:v>7.9</c:v>
                </c:pt>
                <c:pt idx="521">
                  <c:v>6.9</c:v>
                </c:pt>
                <c:pt idx="522">
                  <c:v>6.3</c:v>
                </c:pt>
                <c:pt idx="523">
                  <c:v>5.7</c:v>
                </c:pt>
                <c:pt idx="524">
                  <c:v>5.2</c:v>
                </c:pt>
                <c:pt idx="525">
                  <c:v>4.9000000000000004</c:v>
                </c:pt>
                <c:pt idx="526">
                  <c:v>4.5</c:v>
                </c:pt>
                <c:pt idx="527">
                  <c:v>4.5999999999999996</c:v>
                </c:pt>
                <c:pt idx="528">
                  <c:v>2.2999999999999998</c:v>
                </c:pt>
                <c:pt idx="529">
                  <c:v>2.2000000000000002</c:v>
                </c:pt>
                <c:pt idx="530">
                  <c:v>2.1</c:v>
                </c:pt>
                <c:pt idx="531">
                  <c:v>2.2000000000000002</c:v>
                </c:pt>
                <c:pt idx="532">
                  <c:v>2.2000000000000002</c:v>
                </c:pt>
                <c:pt idx="533">
                  <c:v>1.9</c:v>
                </c:pt>
                <c:pt idx="534">
                  <c:v>2.4</c:v>
                </c:pt>
                <c:pt idx="535">
                  <c:v>4.9000000000000004</c:v>
                </c:pt>
                <c:pt idx="536">
                  <c:v>8.3000000000000007</c:v>
                </c:pt>
                <c:pt idx="537">
                  <c:v>11.8</c:v>
                </c:pt>
                <c:pt idx="538">
                  <c:v>14.2</c:v>
                </c:pt>
                <c:pt idx="539">
                  <c:v>15.1</c:v>
                </c:pt>
                <c:pt idx="540">
                  <c:v>14.5</c:v>
                </c:pt>
                <c:pt idx="541">
                  <c:v>12.4</c:v>
                </c:pt>
                <c:pt idx="542">
                  <c:v>8.9</c:v>
                </c:pt>
                <c:pt idx="543">
                  <c:v>5.3</c:v>
                </c:pt>
                <c:pt idx="544">
                  <c:v>3.9</c:v>
                </c:pt>
                <c:pt idx="545">
                  <c:v>3.3</c:v>
                </c:pt>
                <c:pt idx="546">
                  <c:v>3</c:v>
                </c:pt>
                <c:pt idx="547">
                  <c:v>2.7</c:v>
                </c:pt>
                <c:pt idx="548">
                  <c:v>2.4</c:v>
                </c:pt>
                <c:pt idx="549">
                  <c:v>2.1</c:v>
                </c:pt>
                <c:pt idx="550">
                  <c:v>2.1</c:v>
                </c:pt>
                <c:pt idx="551">
                  <c:v>2</c:v>
                </c:pt>
                <c:pt idx="552">
                  <c:v>-3.4</c:v>
                </c:pt>
                <c:pt idx="553">
                  <c:v>-3.5</c:v>
                </c:pt>
                <c:pt idx="554">
                  <c:v>-3.8</c:v>
                </c:pt>
                <c:pt idx="555">
                  <c:v>-4</c:v>
                </c:pt>
                <c:pt idx="556">
                  <c:v>-4.2</c:v>
                </c:pt>
                <c:pt idx="557">
                  <c:v>-4.0999999999999996</c:v>
                </c:pt>
                <c:pt idx="558">
                  <c:v>-3.7</c:v>
                </c:pt>
                <c:pt idx="559">
                  <c:v>-2.2000000000000002</c:v>
                </c:pt>
                <c:pt idx="560">
                  <c:v>0.8</c:v>
                </c:pt>
                <c:pt idx="561">
                  <c:v>3.9</c:v>
                </c:pt>
                <c:pt idx="562">
                  <c:v>6.7</c:v>
                </c:pt>
                <c:pt idx="563">
                  <c:v>8.1</c:v>
                </c:pt>
                <c:pt idx="564">
                  <c:v>7.9</c:v>
                </c:pt>
                <c:pt idx="565">
                  <c:v>5.9</c:v>
                </c:pt>
                <c:pt idx="566">
                  <c:v>2.6</c:v>
                </c:pt>
                <c:pt idx="567">
                  <c:v>0</c:v>
                </c:pt>
                <c:pt idx="568">
                  <c:v>-1.3</c:v>
                </c:pt>
                <c:pt idx="569">
                  <c:v>-1.9</c:v>
                </c:pt>
                <c:pt idx="570">
                  <c:v>-2.7</c:v>
                </c:pt>
                <c:pt idx="571">
                  <c:v>-2.5</c:v>
                </c:pt>
                <c:pt idx="572">
                  <c:v>-2.7</c:v>
                </c:pt>
                <c:pt idx="573">
                  <c:v>-2.7</c:v>
                </c:pt>
                <c:pt idx="574">
                  <c:v>-3</c:v>
                </c:pt>
                <c:pt idx="575">
                  <c:v>-3.2</c:v>
                </c:pt>
                <c:pt idx="576">
                  <c:v>-8.1999999999999993</c:v>
                </c:pt>
                <c:pt idx="577">
                  <c:v>-7.5</c:v>
                </c:pt>
                <c:pt idx="578">
                  <c:v>-7.5</c:v>
                </c:pt>
                <c:pt idx="579">
                  <c:v>-7.6</c:v>
                </c:pt>
                <c:pt idx="580">
                  <c:v>-7.6</c:v>
                </c:pt>
                <c:pt idx="581">
                  <c:v>-7.5</c:v>
                </c:pt>
                <c:pt idx="582">
                  <c:v>-7.1</c:v>
                </c:pt>
                <c:pt idx="583">
                  <c:v>-6.2</c:v>
                </c:pt>
                <c:pt idx="584">
                  <c:v>-4.0999999999999996</c:v>
                </c:pt>
                <c:pt idx="585">
                  <c:v>-2</c:v>
                </c:pt>
                <c:pt idx="586">
                  <c:v>0.3</c:v>
                </c:pt>
                <c:pt idx="587">
                  <c:v>1.5</c:v>
                </c:pt>
                <c:pt idx="588">
                  <c:v>1.8</c:v>
                </c:pt>
                <c:pt idx="589">
                  <c:v>0.6</c:v>
                </c:pt>
                <c:pt idx="590">
                  <c:v>-1.7</c:v>
                </c:pt>
                <c:pt idx="591">
                  <c:v>-4.2</c:v>
                </c:pt>
                <c:pt idx="592">
                  <c:v>-5.2</c:v>
                </c:pt>
                <c:pt idx="593">
                  <c:v>-6.1</c:v>
                </c:pt>
                <c:pt idx="594">
                  <c:v>-6.5</c:v>
                </c:pt>
                <c:pt idx="595">
                  <c:v>-6.7</c:v>
                </c:pt>
                <c:pt idx="596">
                  <c:v>-7</c:v>
                </c:pt>
                <c:pt idx="597">
                  <c:v>-7.4</c:v>
                </c:pt>
                <c:pt idx="598">
                  <c:v>-7</c:v>
                </c:pt>
                <c:pt idx="599">
                  <c:v>-7.1</c:v>
                </c:pt>
                <c:pt idx="600">
                  <c:v>-1.7</c:v>
                </c:pt>
                <c:pt idx="601">
                  <c:v>-1.8</c:v>
                </c:pt>
                <c:pt idx="602">
                  <c:v>-1.9</c:v>
                </c:pt>
                <c:pt idx="603">
                  <c:v>-2</c:v>
                </c:pt>
                <c:pt idx="604">
                  <c:v>-2</c:v>
                </c:pt>
                <c:pt idx="605">
                  <c:v>-2.1</c:v>
                </c:pt>
                <c:pt idx="606">
                  <c:v>-1.5</c:v>
                </c:pt>
                <c:pt idx="607">
                  <c:v>1.3</c:v>
                </c:pt>
                <c:pt idx="608">
                  <c:v>4.5999999999999996</c:v>
                </c:pt>
                <c:pt idx="609">
                  <c:v>8</c:v>
                </c:pt>
                <c:pt idx="610">
                  <c:v>10.7</c:v>
                </c:pt>
                <c:pt idx="611">
                  <c:v>12.6</c:v>
                </c:pt>
                <c:pt idx="612">
                  <c:v>12.9</c:v>
                </c:pt>
                <c:pt idx="613">
                  <c:v>11.9</c:v>
                </c:pt>
                <c:pt idx="614">
                  <c:v>9.1999999999999993</c:v>
                </c:pt>
                <c:pt idx="615">
                  <c:v>5.9</c:v>
                </c:pt>
                <c:pt idx="616">
                  <c:v>2.2999999999999998</c:v>
                </c:pt>
                <c:pt idx="617">
                  <c:v>0.9</c:v>
                </c:pt>
                <c:pt idx="618">
                  <c:v>0.4</c:v>
                </c:pt>
                <c:pt idx="619">
                  <c:v>-0.3</c:v>
                </c:pt>
                <c:pt idx="620">
                  <c:v>-0.6</c:v>
                </c:pt>
                <c:pt idx="621">
                  <c:v>-0.6</c:v>
                </c:pt>
                <c:pt idx="622">
                  <c:v>-1</c:v>
                </c:pt>
                <c:pt idx="623">
                  <c:v>-0.9</c:v>
                </c:pt>
                <c:pt idx="625">
                  <c:v>-1.4</c:v>
                </c:pt>
                <c:pt idx="626">
                  <c:v>-1.5</c:v>
                </c:pt>
                <c:pt idx="627">
                  <c:v>-1.5</c:v>
                </c:pt>
                <c:pt idx="628">
                  <c:v>-1.9</c:v>
                </c:pt>
                <c:pt idx="629">
                  <c:v>-1.5</c:v>
                </c:pt>
                <c:pt idx="630">
                  <c:v>0.3</c:v>
                </c:pt>
                <c:pt idx="631">
                  <c:v>3.6</c:v>
                </c:pt>
                <c:pt idx="632">
                  <c:v>7.7</c:v>
                </c:pt>
                <c:pt idx="633">
                  <c:v>11.1</c:v>
                </c:pt>
                <c:pt idx="634">
                  <c:v>13.4</c:v>
                </c:pt>
                <c:pt idx="635">
                  <c:v>15.8</c:v>
                </c:pt>
                <c:pt idx="636">
                  <c:v>16.5</c:v>
                </c:pt>
                <c:pt idx="637">
                  <c:v>15.6</c:v>
                </c:pt>
                <c:pt idx="638">
                  <c:v>12.9</c:v>
                </c:pt>
                <c:pt idx="639">
                  <c:v>9.5</c:v>
                </c:pt>
                <c:pt idx="640">
                  <c:v>5.5</c:v>
                </c:pt>
                <c:pt idx="641">
                  <c:v>2.8</c:v>
                </c:pt>
                <c:pt idx="642">
                  <c:v>1.7</c:v>
                </c:pt>
                <c:pt idx="643">
                  <c:v>0.4</c:v>
                </c:pt>
                <c:pt idx="644">
                  <c:v>-0.2</c:v>
                </c:pt>
                <c:pt idx="645">
                  <c:v>-1</c:v>
                </c:pt>
                <c:pt idx="646">
                  <c:v>-1</c:v>
                </c:pt>
                <c:pt idx="647">
                  <c:v>-1.1000000000000001</c:v>
                </c:pt>
                <c:pt idx="648">
                  <c:v>4.5</c:v>
                </c:pt>
                <c:pt idx="649">
                  <c:v>3</c:v>
                </c:pt>
                <c:pt idx="650">
                  <c:v>3.1</c:v>
                </c:pt>
                <c:pt idx="651">
                  <c:v>2.9</c:v>
                </c:pt>
                <c:pt idx="652">
                  <c:v>3.3</c:v>
                </c:pt>
                <c:pt idx="653">
                  <c:v>5.9</c:v>
                </c:pt>
                <c:pt idx="654">
                  <c:v>9.6999999999999993</c:v>
                </c:pt>
                <c:pt idx="655">
                  <c:v>13.8</c:v>
                </c:pt>
                <c:pt idx="656">
                  <c:v>17.5</c:v>
                </c:pt>
                <c:pt idx="657">
                  <c:v>21</c:v>
                </c:pt>
                <c:pt idx="658">
                  <c:v>23.3</c:v>
                </c:pt>
                <c:pt idx="659">
                  <c:v>24.5</c:v>
                </c:pt>
                <c:pt idx="660">
                  <c:v>24.6</c:v>
                </c:pt>
                <c:pt idx="661">
                  <c:v>23.3</c:v>
                </c:pt>
                <c:pt idx="662">
                  <c:v>21</c:v>
                </c:pt>
                <c:pt idx="663">
                  <c:v>17.899999999999999</c:v>
                </c:pt>
                <c:pt idx="664">
                  <c:v>13.9</c:v>
                </c:pt>
                <c:pt idx="665">
                  <c:v>10.4</c:v>
                </c:pt>
                <c:pt idx="666">
                  <c:v>8.1</c:v>
                </c:pt>
                <c:pt idx="667">
                  <c:v>6.9</c:v>
                </c:pt>
                <c:pt idx="668">
                  <c:v>6</c:v>
                </c:pt>
                <c:pt idx="669">
                  <c:v>5.2</c:v>
                </c:pt>
                <c:pt idx="670">
                  <c:v>4.7</c:v>
                </c:pt>
                <c:pt idx="671">
                  <c:v>4.0999999999999996</c:v>
                </c:pt>
                <c:pt idx="672">
                  <c:v>7.5</c:v>
                </c:pt>
                <c:pt idx="673">
                  <c:v>7</c:v>
                </c:pt>
                <c:pt idx="674">
                  <c:v>6.9</c:v>
                </c:pt>
                <c:pt idx="675">
                  <c:v>6.8</c:v>
                </c:pt>
                <c:pt idx="676">
                  <c:v>7.7</c:v>
                </c:pt>
                <c:pt idx="677">
                  <c:v>10.3</c:v>
                </c:pt>
                <c:pt idx="678">
                  <c:v>13.3</c:v>
                </c:pt>
                <c:pt idx="679">
                  <c:v>16.600000000000001</c:v>
                </c:pt>
                <c:pt idx="680">
                  <c:v>19.8</c:v>
                </c:pt>
                <c:pt idx="681">
                  <c:v>22.4</c:v>
                </c:pt>
                <c:pt idx="682">
                  <c:v>24.2</c:v>
                </c:pt>
                <c:pt idx="683">
                  <c:v>25.1</c:v>
                </c:pt>
                <c:pt idx="684">
                  <c:v>25.4</c:v>
                </c:pt>
                <c:pt idx="685">
                  <c:v>24.5</c:v>
                </c:pt>
                <c:pt idx="686">
                  <c:v>22.7</c:v>
                </c:pt>
                <c:pt idx="687">
                  <c:v>20</c:v>
                </c:pt>
                <c:pt idx="688">
                  <c:v>17.3</c:v>
                </c:pt>
                <c:pt idx="689">
                  <c:v>14.5</c:v>
                </c:pt>
                <c:pt idx="690">
                  <c:v>11.6</c:v>
                </c:pt>
                <c:pt idx="691">
                  <c:v>10.4</c:v>
                </c:pt>
                <c:pt idx="692">
                  <c:v>9.4</c:v>
                </c:pt>
                <c:pt idx="693">
                  <c:v>8.8000000000000007</c:v>
                </c:pt>
                <c:pt idx="694">
                  <c:v>8.5</c:v>
                </c:pt>
                <c:pt idx="695">
                  <c:v>8.1</c:v>
                </c:pt>
                <c:pt idx="696">
                  <c:v>10.6</c:v>
                </c:pt>
                <c:pt idx="697">
                  <c:v>9.9</c:v>
                </c:pt>
                <c:pt idx="698">
                  <c:v>9.6999999999999993</c:v>
                </c:pt>
                <c:pt idx="699">
                  <c:v>9.9</c:v>
                </c:pt>
                <c:pt idx="700">
                  <c:v>11.3</c:v>
                </c:pt>
                <c:pt idx="701">
                  <c:v>13.8</c:v>
                </c:pt>
                <c:pt idx="702">
                  <c:v>16.3</c:v>
                </c:pt>
                <c:pt idx="703">
                  <c:v>18.899999999999999</c:v>
                </c:pt>
                <c:pt idx="704">
                  <c:v>20.7</c:v>
                </c:pt>
                <c:pt idx="705">
                  <c:v>22.8</c:v>
                </c:pt>
                <c:pt idx="706">
                  <c:v>23.9</c:v>
                </c:pt>
                <c:pt idx="707">
                  <c:v>25</c:v>
                </c:pt>
                <c:pt idx="708">
                  <c:v>25.2</c:v>
                </c:pt>
                <c:pt idx="709">
                  <c:v>25</c:v>
                </c:pt>
                <c:pt idx="710">
                  <c:v>23.8</c:v>
                </c:pt>
                <c:pt idx="711">
                  <c:v>21.9</c:v>
                </c:pt>
                <c:pt idx="712">
                  <c:v>20.100000000000001</c:v>
                </c:pt>
                <c:pt idx="713">
                  <c:v>18</c:v>
                </c:pt>
                <c:pt idx="714">
                  <c:v>15.2</c:v>
                </c:pt>
                <c:pt idx="715">
                  <c:v>14</c:v>
                </c:pt>
                <c:pt idx="716">
                  <c:v>12.7</c:v>
                </c:pt>
                <c:pt idx="717">
                  <c:v>12.2</c:v>
                </c:pt>
                <c:pt idx="718">
                  <c:v>11.5</c:v>
                </c:pt>
                <c:pt idx="719">
                  <c:v>11</c:v>
                </c:pt>
                <c:pt idx="720">
                  <c:v>14.8</c:v>
                </c:pt>
                <c:pt idx="721">
                  <c:v>14.5</c:v>
                </c:pt>
                <c:pt idx="722">
                  <c:v>14.2</c:v>
                </c:pt>
                <c:pt idx="723">
                  <c:v>14.4</c:v>
                </c:pt>
                <c:pt idx="724">
                  <c:v>15.3</c:v>
                </c:pt>
                <c:pt idx="725">
                  <c:v>17.399999999999999</c:v>
                </c:pt>
                <c:pt idx="726">
                  <c:v>19.7</c:v>
                </c:pt>
                <c:pt idx="727">
                  <c:v>22.7</c:v>
                </c:pt>
                <c:pt idx="728">
                  <c:v>24.8</c:v>
                </c:pt>
                <c:pt idx="729">
                  <c:v>26.9</c:v>
                </c:pt>
                <c:pt idx="730">
                  <c:v>28.2</c:v>
                </c:pt>
                <c:pt idx="731">
                  <c:v>29.3</c:v>
                </c:pt>
                <c:pt idx="732">
                  <c:v>29.2</c:v>
                </c:pt>
                <c:pt idx="733">
                  <c:v>29.2</c:v>
                </c:pt>
                <c:pt idx="734">
                  <c:v>28</c:v>
                </c:pt>
                <c:pt idx="735">
                  <c:v>26.1</c:v>
                </c:pt>
                <c:pt idx="736">
                  <c:v>24.2</c:v>
                </c:pt>
                <c:pt idx="737">
                  <c:v>21.7</c:v>
                </c:pt>
                <c:pt idx="738">
                  <c:v>19.399999999999999</c:v>
                </c:pt>
                <c:pt idx="739">
                  <c:v>18.100000000000001</c:v>
                </c:pt>
                <c:pt idx="740">
                  <c:v>17.2</c:v>
                </c:pt>
                <c:pt idx="741">
                  <c:v>16.2</c:v>
                </c:pt>
                <c:pt idx="742">
                  <c:v>16.100000000000001</c:v>
                </c:pt>
                <c:pt idx="743">
                  <c:v>15.6</c:v>
                </c:pt>
                <c:pt idx="744">
                  <c:v>13.3</c:v>
                </c:pt>
                <c:pt idx="745">
                  <c:v>12.9</c:v>
                </c:pt>
                <c:pt idx="746">
                  <c:v>12.4</c:v>
                </c:pt>
                <c:pt idx="747">
                  <c:v>12.4</c:v>
                </c:pt>
                <c:pt idx="748">
                  <c:v>12.6</c:v>
                </c:pt>
                <c:pt idx="749">
                  <c:v>14.6</c:v>
                </c:pt>
                <c:pt idx="750">
                  <c:v>17.3</c:v>
                </c:pt>
                <c:pt idx="751">
                  <c:v>20.100000000000001</c:v>
                </c:pt>
                <c:pt idx="752">
                  <c:v>22.7</c:v>
                </c:pt>
                <c:pt idx="753">
                  <c:v>25.5</c:v>
                </c:pt>
                <c:pt idx="754">
                  <c:v>27</c:v>
                </c:pt>
                <c:pt idx="755">
                  <c:v>28.3</c:v>
                </c:pt>
                <c:pt idx="756">
                  <c:v>28.4</c:v>
                </c:pt>
                <c:pt idx="757">
                  <c:v>27.7</c:v>
                </c:pt>
                <c:pt idx="758">
                  <c:v>26.9</c:v>
                </c:pt>
                <c:pt idx="759">
                  <c:v>24.1</c:v>
                </c:pt>
                <c:pt idx="760">
                  <c:v>21.3</c:v>
                </c:pt>
                <c:pt idx="761">
                  <c:v>19.2</c:v>
                </c:pt>
                <c:pt idx="762">
                  <c:v>16.399999999999999</c:v>
                </c:pt>
                <c:pt idx="763">
                  <c:v>15.5</c:v>
                </c:pt>
                <c:pt idx="764">
                  <c:v>14.6</c:v>
                </c:pt>
                <c:pt idx="765">
                  <c:v>14.3</c:v>
                </c:pt>
                <c:pt idx="766">
                  <c:v>13.8</c:v>
                </c:pt>
                <c:pt idx="767">
                  <c:v>13.5</c:v>
                </c:pt>
                <c:pt idx="769">
                  <c:v>8.5</c:v>
                </c:pt>
                <c:pt idx="770">
                  <c:v>8.8000000000000007</c:v>
                </c:pt>
                <c:pt idx="771">
                  <c:v>8.5</c:v>
                </c:pt>
                <c:pt idx="772">
                  <c:v>8.5</c:v>
                </c:pt>
                <c:pt idx="773">
                  <c:v>9.6</c:v>
                </c:pt>
                <c:pt idx="774">
                  <c:v>12.2</c:v>
                </c:pt>
                <c:pt idx="775">
                  <c:v>15.4</c:v>
                </c:pt>
                <c:pt idx="776">
                  <c:v>17.8</c:v>
                </c:pt>
                <c:pt idx="777">
                  <c:v>20.7</c:v>
                </c:pt>
                <c:pt idx="778">
                  <c:v>22.6</c:v>
                </c:pt>
                <c:pt idx="779">
                  <c:v>23.4</c:v>
                </c:pt>
                <c:pt idx="780">
                  <c:v>23.4</c:v>
                </c:pt>
                <c:pt idx="781">
                  <c:v>22.2</c:v>
                </c:pt>
                <c:pt idx="782">
                  <c:v>20.399999999999999</c:v>
                </c:pt>
                <c:pt idx="783">
                  <c:v>17.5</c:v>
                </c:pt>
                <c:pt idx="784">
                  <c:v>15</c:v>
                </c:pt>
                <c:pt idx="785">
                  <c:v>12.8</c:v>
                </c:pt>
                <c:pt idx="786">
                  <c:v>12.4</c:v>
                </c:pt>
                <c:pt idx="787">
                  <c:v>11.6</c:v>
                </c:pt>
                <c:pt idx="788">
                  <c:v>11.3</c:v>
                </c:pt>
                <c:pt idx="789">
                  <c:v>10.7</c:v>
                </c:pt>
                <c:pt idx="790">
                  <c:v>10.199999999999999</c:v>
                </c:pt>
                <c:pt idx="791">
                  <c:v>11.3</c:v>
                </c:pt>
                <c:pt idx="792">
                  <c:v>3.8</c:v>
                </c:pt>
                <c:pt idx="793">
                  <c:v>5.9</c:v>
                </c:pt>
                <c:pt idx="794">
                  <c:v>6</c:v>
                </c:pt>
                <c:pt idx="795">
                  <c:v>5.9</c:v>
                </c:pt>
                <c:pt idx="796">
                  <c:v>5.7</c:v>
                </c:pt>
                <c:pt idx="797">
                  <c:v>6.1</c:v>
                </c:pt>
                <c:pt idx="798">
                  <c:v>7.7</c:v>
                </c:pt>
                <c:pt idx="799">
                  <c:v>10.9</c:v>
                </c:pt>
                <c:pt idx="800">
                  <c:v>14.8</c:v>
                </c:pt>
                <c:pt idx="801">
                  <c:v>17.899999999999999</c:v>
                </c:pt>
                <c:pt idx="802">
                  <c:v>20.2</c:v>
                </c:pt>
                <c:pt idx="803">
                  <c:v>21.9</c:v>
                </c:pt>
                <c:pt idx="804">
                  <c:v>22</c:v>
                </c:pt>
                <c:pt idx="805">
                  <c:v>20.2</c:v>
                </c:pt>
                <c:pt idx="806">
                  <c:v>17.399999999999999</c:v>
                </c:pt>
                <c:pt idx="807">
                  <c:v>13.9</c:v>
                </c:pt>
                <c:pt idx="808">
                  <c:v>11.2</c:v>
                </c:pt>
                <c:pt idx="809">
                  <c:v>9.6999999999999993</c:v>
                </c:pt>
                <c:pt idx="810">
                  <c:v>8.6</c:v>
                </c:pt>
                <c:pt idx="811">
                  <c:v>8.3000000000000007</c:v>
                </c:pt>
                <c:pt idx="812">
                  <c:v>7.6</c:v>
                </c:pt>
                <c:pt idx="813">
                  <c:v>7</c:v>
                </c:pt>
                <c:pt idx="814">
                  <c:v>6.8</c:v>
                </c:pt>
                <c:pt idx="815">
                  <c:v>5.3</c:v>
                </c:pt>
                <c:pt idx="816">
                  <c:v>-2.8</c:v>
                </c:pt>
                <c:pt idx="817">
                  <c:v>-2.8</c:v>
                </c:pt>
                <c:pt idx="818">
                  <c:v>-2.8</c:v>
                </c:pt>
                <c:pt idx="819">
                  <c:v>-2.7</c:v>
                </c:pt>
                <c:pt idx="820">
                  <c:v>-2.2999999999999998</c:v>
                </c:pt>
                <c:pt idx="821">
                  <c:v>-2.5</c:v>
                </c:pt>
                <c:pt idx="822">
                  <c:v>-2.4</c:v>
                </c:pt>
                <c:pt idx="823">
                  <c:v>-0.7</c:v>
                </c:pt>
                <c:pt idx="824">
                  <c:v>2</c:v>
                </c:pt>
                <c:pt idx="825">
                  <c:v>4.5999999999999996</c:v>
                </c:pt>
                <c:pt idx="826">
                  <c:v>7.4</c:v>
                </c:pt>
                <c:pt idx="827">
                  <c:v>8.8000000000000007</c:v>
                </c:pt>
                <c:pt idx="828">
                  <c:v>9.1</c:v>
                </c:pt>
                <c:pt idx="829">
                  <c:v>7.5</c:v>
                </c:pt>
                <c:pt idx="830">
                  <c:v>4.8</c:v>
                </c:pt>
                <c:pt idx="831">
                  <c:v>1.4</c:v>
                </c:pt>
                <c:pt idx="832">
                  <c:v>0</c:v>
                </c:pt>
                <c:pt idx="833">
                  <c:v>-0.7</c:v>
                </c:pt>
                <c:pt idx="834">
                  <c:v>-1.1000000000000001</c:v>
                </c:pt>
                <c:pt idx="835">
                  <c:v>-1.5</c:v>
                </c:pt>
                <c:pt idx="836">
                  <c:v>-1.8</c:v>
                </c:pt>
                <c:pt idx="837">
                  <c:v>-2</c:v>
                </c:pt>
                <c:pt idx="838">
                  <c:v>-2.2000000000000002</c:v>
                </c:pt>
                <c:pt idx="839">
                  <c:v>-2.2000000000000002</c:v>
                </c:pt>
                <c:pt idx="840">
                  <c:v>-3.3</c:v>
                </c:pt>
                <c:pt idx="841">
                  <c:v>-3.2</c:v>
                </c:pt>
                <c:pt idx="842">
                  <c:v>-3</c:v>
                </c:pt>
                <c:pt idx="843">
                  <c:v>-3.5</c:v>
                </c:pt>
                <c:pt idx="844">
                  <c:v>-3.5</c:v>
                </c:pt>
                <c:pt idx="845">
                  <c:v>-3.5</c:v>
                </c:pt>
                <c:pt idx="846">
                  <c:v>-3.5</c:v>
                </c:pt>
                <c:pt idx="847">
                  <c:v>-2.5</c:v>
                </c:pt>
                <c:pt idx="848">
                  <c:v>-0.9</c:v>
                </c:pt>
                <c:pt idx="849">
                  <c:v>1.8</c:v>
                </c:pt>
                <c:pt idx="850">
                  <c:v>4.3</c:v>
                </c:pt>
                <c:pt idx="851">
                  <c:v>5.2</c:v>
                </c:pt>
                <c:pt idx="852">
                  <c:v>5.6</c:v>
                </c:pt>
                <c:pt idx="853">
                  <c:v>3.7</c:v>
                </c:pt>
                <c:pt idx="854">
                  <c:v>1.4</c:v>
                </c:pt>
                <c:pt idx="855">
                  <c:v>-1</c:v>
                </c:pt>
                <c:pt idx="856">
                  <c:v>-1.7</c:v>
                </c:pt>
                <c:pt idx="857">
                  <c:v>-1.8</c:v>
                </c:pt>
                <c:pt idx="858">
                  <c:v>-2.1</c:v>
                </c:pt>
                <c:pt idx="859">
                  <c:v>-2.2000000000000002</c:v>
                </c:pt>
                <c:pt idx="860">
                  <c:v>-2.6</c:v>
                </c:pt>
                <c:pt idx="861">
                  <c:v>-2.8</c:v>
                </c:pt>
                <c:pt idx="862">
                  <c:v>-3.4</c:v>
                </c:pt>
                <c:pt idx="863">
                  <c:v>-3.5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46-4769-821A-566ED59DA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1237632"/>
        <c:axId val="51239168"/>
      </c:lineChart>
      <c:catAx>
        <c:axId val="512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239168"/>
        <c:crosses val="autoZero"/>
        <c:auto val="1"/>
        <c:lblAlgn val="ctr"/>
        <c:lblOffset val="100"/>
        <c:noMultiLvlLbl val="0"/>
      </c:catAx>
      <c:valAx>
        <c:axId val="5123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23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01_</a:t>
            </a:r>
            <a:r>
              <a:rPr lang="en-US"/>
              <a:t>199</a:t>
            </a:r>
            <a:r>
              <a:rPr lang="sr-Latn-RS"/>
              <a:t>1-12_1997</a:t>
            </a:r>
          </a:p>
          <a:p>
            <a:pPr>
              <a:defRPr/>
            </a:pPr>
            <a:r>
              <a:rPr lang="sr-Latn-RS"/>
              <a:t>T2M AVERAGED OVER BH RECTANGLE</a:t>
            </a:r>
            <a:endParaRPr lang="en-US"/>
          </a:p>
        </c:rich>
      </c:tx>
      <c:layout>
        <c:manualLayout>
          <c:xMode val="edge"/>
          <c:yMode val="edge"/>
          <c:x val="0.366830492464401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4935272921393301E-2"/>
          <c:y val="0.23378640776699028"/>
          <c:w val="0.83522131767427388"/>
          <c:h val="0.71874865156418555"/>
        </c:manualLayout>
      </c:layout>
      <c:areaChart>
        <c:grouping val="standard"/>
        <c:varyColors val="0"/>
        <c:ser>
          <c:idx val="0"/>
          <c:order val="0"/>
          <c:spPr>
            <a:gradFill flip="none" rotWithShape="1">
              <a:gsLst>
                <a:gs pos="9000">
                  <a:srgbClr val="FF0000">
                    <a:alpha val="70000"/>
                  </a:srgbClr>
                </a:gs>
                <a:gs pos="93000">
                  <a:srgbClr val="0070C0">
                    <a:alpha val="21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numRef>
              <c:f>'1993_1994_1995 (2)'!$D$3:$D$2862</c:f>
              <c:numCache>
                <c:formatCode>dd/mm/yy\ h:mm;@</c:formatCode>
                <c:ptCount val="2860"/>
                <c:pt idx="0">
                  <c:v>33239.999988425996</c:v>
                </c:pt>
                <c:pt idx="1">
                  <c:v>33240.041655092667</c:v>
                </c:pt>
                <c:pt idx="2">
                  <c:v>33240.083321759332</c:v>
                </c:pt>
                <c:pt idx="3">
                  <c:v>33240.124988425996</c:v>
                </c:pt>
                <c:pt idx="4">
                  <c:v>33240.166655092667</c:v>
                </c:pt>
                <c:pt idx="5">
                  <c:v>33240.208321759332</c:v>
                </c:pt>
                <c:pt idx="6">
                  <c:v>33240.249988425996</c:v>
                </c:pt>
                <c:pt idx="7">
                  <c:v>33240.291655092667</c:v>
                </c:pt>
                <c:pt idx="8">
                  <c:v>33240.333321759332</c:v>
                </c:pt>
                <c:pt idx="9">
                  <c:v>33240.374988425996</c:v>
                </c:pt>
                <c:pt idx="10">
                  <c:v>33240.416655092667</c:v>
                </c:pt>
                <c:pt idx="11">
                  <c:v>33240.458321759332</c:v>
                </c:pt>
                <c:pt idx="12">
                  <c:v>33240.499988425996</c:v>
                </c:pt>
                <c:pt idx="13">
                  <c:v>33240.541655092667</c:v>
                </c:pt>
                <c:pt idx="14">
                  <c:v>33240.583321759332</c:v>
                </c:pt>
                <c:pt idx="15">
                  <c:v>33240.624988425996</c:v>
                </c:pt>
                <c:pt idx="16">
                  <c:v>33240.666655092667</c:v>
                </c:pt>
                <c:pt idx="17">
                  <c:v>33240.708321759332</c:v>
                </c:pt>
                <c:pt idx="18">
                  <c:v>33240.749988425996</c:v>
                </c:pt>
                <c:pt idx="19">
                  <c:v>33240.791655092667</c:v>
                </c:pt>
                <c:pt idx="20">
                  <c:v>33240.833321759332</c:v>
                </c:pt>
                <c:pt idx="21">
                  <c:v>33240.874988425996</c:v>
                </c:pt>
                <c:pt idx="22">
                  <c:v>33240.916655092667</c:v>
                </c:pt>
                <c:pt idx="23">
                  <c:v>33240.958321759332</c:v>
                </c:pt>
                <c:pt idx="24">
                  <c:v>33270.999988425996</c:v>
                </c:pt>
                <c:pt idx="25">
                  <c:v>33271.041655092667</c:v>
                </c:pt>
                <c:pt idx="26">
                  <c:v>33271.083321759332</c:v>
                </c:pt>
                <c:pt idx="27">
                  <c:v>33271.124988425996</c:v>
                </c:pt>
                <c:pt idx="28">
                  <c:v>33271.166655092667</c:v>
                </c:pt>
                <c:pt idx="29">
                  <c:v>33271.208321759332</c:v>
                </c:pt>
                <c:pt idx="30">
                  <c:v>33271.249988425996</c:v>
                </c:pt>
                <c:pt idx="31">
                  <c:v>33271.291655092667</c:v>
                </c:pt>
                <c:pt idx="32">
                  <c:v>33271.333321759332</c:v>
                </c:pt>
                <c:pt idx="33">
                  <c:v>33271.374988425996</c:v>
                </c:pt>
                <c:pt idx="34">
                  <c:v>33271.416655092667</c:v>
                </c:pt>
                <c:pt idx="35">
                  <c:v>33271.458321759332</c:v>
                </c:pt>
                <c:pt idx="36">
                  <c:v>33271.499988425996</c:v>
                </c:pt>
                <c:pt idx="37">
                  <c:v>33271.541655092667</c:v>
                </c:pt>
                <c:pt idx="38">
                  <c:v>33271.583321759332</c:v>
                </c:pt>
                <c:pt idx="39">
                  <c:v>33271.624988425996</c:v>
                </c:pt>
                <c:pt idx="40">
                  <c:v>33271.666655092667</c:v>
                </c:pt>
                <c:pt idx="41">
                  <c:v>33271.708321759332</c:v>
                </c:pt>
                <c:pt idx="42">
                  <c:v>33271.749988425996</c:v>
                </c:pt>
                <c:pt idx="43">
                  <c:v>33271.791655092667</c:v>
                </c:pt>
                <c:pt idx="44">
                  <c:v>33271.833321759332</c:v>
                </c:pt>
                <c:pt idx="45">
                  <c:v>33271.874988425996</c:v>
                </c:pt>
                <c:pt idx="46">
                  <c:v>33271.916655092667</c:v>
                </c:pt>
                <c:pt idx="47">
                  <c:v>33271.958321759332</c:v>
                </c:pt>
                <c:pt idx="48">
                  <c:v>33299.041655092667</c:v>
                </c:pt>
                <c:pt idx="49">
                  <c:v>33299.083321759332</c:v>
                </c:pt>
                <c:pt idx="50">
                  <c:v>33299.124988425996</c:v>
                </c:pt>
                <c:pt idx="51">
                  <c:v>33299.166655092667</c:v>
                </c:pt>
                <c:pt idx="52">
                  <c:v>33299.208321759332</c:v>
                </c:pt>
                <c:pt idx="53">
                  <c:v>33299.249988425996</c:v>
                </c:pt>
                <c:pt idx="54">
                  <c:v>33299.291655092667</c:v>
                </c:pt>
                <c:pt idx="55">
                  <c:v>33299.333321759332</c:v>
                </c:pt>
                <c:pt idx="56">
                  <c:v>33299.374988425996</c:v>
                </c:pt>
                <c:pt idx="57">
                  <c:v>33299.416655092667</c:v>
                </c:pt>
                <c:pt idx="58">
                  <c:v>33299.458321759332</c:v>
                </c:pt>
                <c:pt idx="59">
                  <c:v>33299.499988425996</c:v>
                </c:pt>
                <c:pt idx="60">
                  <c:v>33299.541655092667</c:v>
                </c:pt>
                <c:pt idx="61">
                  <c:v>33299.583321759332</c:v>
                </c:pt>
                <c:pt idx="62">
                  <c:v>33299.624988425996</c:v>
                </c:pt>
                <c:pt idx="63">
                  <c:v>33299.666655092667</c:v>
                </c:pt>
                <c:pt idx="64">
                  <c:v>33299.708321759332</c:v>
                </c:pt>
                <c:pt idx="65">
                  <c:v>33299.749988425996</c:v>
                </c:pt>
                <c:pt idx="66">
                  <c:v>33299.791655092667</c:v>
                </c:pt>
                <c:pt idx="67">
                  <c:v>33299.833321759332</c:v>
                </c:pt>
                <c:pt idx="68">
                  <c:v>33299.874988425996</c:v>
                </c:pt>
                <c:pt idx="69">
                  <c:v>33299.916655092667</c:v>
                </c:pt>
                <c:pt idx="70">
                  <c:v>33299.958321759332</c:v>
                </c:pt>
                <c:pt idx="71">
                  <c:v>33329.999988425996</c:v>
                </c:pt>
                <c:pt idx="72">
                  <c:v>33330.041655092667</c:v>
                </c:pt>
                <c:pt idx="73">
                  <c:v>33330.083321759332</c:v>
                </c:pt>
                <c:pt idx="74">
                  <c:v>33330.124988425996</c:v>
                </c:pt>
                <c:pt idx="75">
                  <c:v>33330.166655092667</c:v>
                </c:pt>
                <c:pt idx="76">
                  <c:v>33330.208321759332</c:v>
                </c:pt>
                <c:pt idx="77">
                  <c:v>33330.249988425996</c:v>
                </c:pt>
                <c:pt idx="78">
                  <c:v>33330.291655092667</c:v>
                </c:pt>
                <c:pt idx="79">
                  <c:v>33330.333321759332</c:v>
                </c:pt>
                <c:pt idx="80">
                  <c:v>33330.374988425996</c:v>
                </c:pt>
                <c:pt idx="81">
                  <c:v>33330.416655092667</c:v>
                </c:pt>
                <c:pt idx="82">
                  <c:v>33330.458321759332</c:v>
                </c:pt>
                <c:pt idx="83">
                  <c:v>33330.499988425996</c:v>
                </c:pt>
                <c:pt idx="84">
                  <c:v>33330.541655092667</c:v>
                </c:pt>
                <c:pt idx="85">
                  <c:v>33330.583321759332</c:v>
                </c:pt>
                <c:pt idx="86">
                  <c:v>33330.624988425996</c:v>
                </c:pt>
                <c:pt idx="87">
                  <c:v>33330.666655092667</c:v>
                </c:pt>
                <c:pt idx="88">
                  <c:v>33330.708321759332</c:v>
                </c:pt>
                <c:pt idx="89">
                  <c:v>33330.749988425996</c:v>
                </c:pt>
                <c:pt idx="90">
                  <c:v>33330.791655092667</c:v>
                </c:pt>
                <c:pt idx="91">
                  <c:v>33330.833321759332</c:v>
                </c:pt>
                <c:pt idx="92">
                  <c:v>33330.874988425996</c:v>
                </c:pt>
                <c:pt idx="93">
                  <c:v>33330.916655092667</c:v>
                </c:pt>
                <c:pt idx="94">
                  <c:v>33330.958321759332</c:v>
                </c:pt>
                <c:pt idx="95">
                  <c:v>33359.999988425996</c:v>
                </c:pt>
                <c:pt idx="96">
                  <c:v>33360.041655092667</c:v>
                </c:pt>
                <c:pt idx="97">
                  <c:v>33360.083321759332</c:v>
                </c:pt>
                <c:pt idx="98">
                  <c:v>33360.124988425996</c:v>
                </c:pt>
                <c:pt idx="99">
                  <c:v>33360.166655092667</c:v>
                </c:pt>
                <c:pt idx="100">
                  <c:v>33360.208321759332</c:v>
                </c:pt>
                <c:pt idx="101">
                  <c:v>33360.249988425996</c:v>
                </c:pt>
                <c:pt idx="102">
                  <c:v>33360.291655092667</c:v>
                </c:pt>
                <c:pt idx="103">
                  <c:v>33360.333321759332</c:v>
                </c:pt>
                <c:pt idx="104">
                  <c:v>33360.374988425996</c:v>
                </c:pt>
                <c:pt idx="105">
                  <c:v>33360.416655092667</c:v>
                </c:pt>
                <c:pt idx="106">
                  <c:v>33360.458321759332</c:v>
                </c:pt>
                <c:pt idx="107">
                  <c:v>33360.499988425996</c:v>
                </c:pt>
                <c:pt idx="108">
                  <c:v>33360.541655092667</c:v>
                </c:pt>
                <c:pt idx="109">
                  <c:v>33360.583321759332</c:v>
                </c:pt>
                <c:pt idx="110">
                  <c:v>33360.624988425996</c:v>
                </c:pt>
                <c:pt idx="111">
                  <c:v>33360.666655092667</c:v>
                </c:pt>
                <c:pt idx="112">
                  <c:v>33360.708321759332</c:v>
                </c:pt>
                <c:pt idx="113">
                  <c:v>33360.749988425996</c:v>
                </c:pt>
                <c:pt idx="114">
                  <c:v>33360.791655092667</c:v>
                </c:pt>
                <c:pt idx="115">
                  <c:v>33360.833321759332</c:v>
                </c:pt>
                <c:pt idx="116">
                  <c:v>33360.874988425996</c:v>
                </c:pt>
                <c:pt idx="117">
                  <c:v>33360.916655092667</c:v>
                </c:pt>
                <c:pt idx="118">
                  <c:v>33360.958321759332</c:v>
                </c:pt>
                <c:pt idx="119">
                  <c:v>33390.999988425996</c:v>
                </c:pt>
                <c:pt idx="120">
                  <c:v>33391.041655092667</c:v>
                </c:pt>
                <c:pt idx="121">
                  <c:v>33391.083321759332</c:v>
                </c:pt>
                <c:pt idx="122">
                  <c:v>33391.124988425996</c:v>
                </c:pt>
                <c:pt idx="123">
                  <c:v>33391.166655092667</c:v>
                </c:pt>
                <c:pt idx="124">
                  <c:v>33391.208321759332</c:v>
                </c:pt>
                <c:pt idx="125">
                  <c:v>33391.249988425996</c:v>
                </c:pt>
                <c:pt idx="126">
                  <c:v>33391.291655092667</c:v>
                </c:pt>
                <c:pt idx="127">
                  <c:v>33391.333321759332</c:v>
                </c:pt>
                <c:pt idx="128">
                  <c:v>33391.374988425996</c:v>
                </c:pt>
                <c:pt idx="129">
                  <c:v>33391.416655092667</c:v>
                </c:pt>
                <c:pt idx="130">
                  <c:v>33391.458321759332</c:v>
                </c:pt>
                <c:pt idx="131">
                  <c:v>33391.499988425996</c:v>
                </c:pt>
                <c:pt idx="132">
                  <c:v>33391.541655092667</c:v>
                </c:pt>
                <c:pt idx="133">
                  <c:v>33391.583321759332</c:v>
                </c:pt>
                <c:pt idx="134">
                  <c:v>33391.624988425996</c:v>
                </c:pt>
                <c:pt idx="135">
                  <c:v>33391.666655092667</c:v>
                </c:pt>
                <c:pt idx="136">
                  <c:v>33391.708321759332</c:v>
                </c:pt>
                <c:pt idx="137">
                  <c:v>33391.749988425996</c:v>
                </c:pt>
                <c:pt idx="138">
                  <c:v>33391.791655092667</c:v>
                </c:pt>
                <c:pt idx="139">
                  <c:v>33391.833321759332</c:v>
                </c:pt>
                <c:pt idx="140">
                  <c:v>33391.874988425996</c:v>
                </c:pt>
                <c:pt idx="141">
                  <c:v>33391.916655092667</c:v>
                </c:pt>
                <c:pt idx="142">
                  <c:v>33391.958321759332</c:v>
                </c:pt>
                <c:pt idx="143">
                  <c:v>33420.999988425996</c:v>
                </c:pt>
                <c:pt idx="144">
                  <c:v>33421.041655092667</c:v>
                </c:pt>
                <c:pt idx="145">
                  <c:v>33421.083321759332</c:v>
                </c:pt>
                <c:pt idx="146">
                  <c:v>33421.124988425996</c:v>
                </c:pt>
                <c:pt idx="147">
                  <c:v>33421.166655092667</c:v>
                </c:pt>
                <c:pt idx="148">
                  <c:v>33421.208321759332</c:v>
                </c:pt>
                <c:pt idx="149">
                  <c:v>33421.249988425996</c:v>
                </c:pt>
                <c:pt idx="150">
                  <c:v>33421.291655092667</c:v>
                </c:pt>
                <c:pt idx="151">
                  <c:v>33421.333321759332</c:v>
                </c:pt>
                <c:pt idx="152">
                  <c:v>33421.374988425996</c:v>
                </c:pt>
                <c:pt idx="153">
                  <c:v>33421.416655092667</c:v>
                </c:pt>
                <c:pt idx="154">
                  <c:v>33421.458321759332</c:v>
                </c:pt>
                <c:pt idx="155">
                  <c:v>33421.499988425996</c:v>
                </c:pt>
                <c:pt idx="156">
                  <c:v>33421.541655092667</c:v>
                </c:pt>
                <c:pt idx="157">
                  <c:v>33421.583321759332</c:v>
                </c:pt>
                <c:pt idx="158">
                  <c:v>33421.624988425996</c:v>
                </c:pt>
                <c:pt idx="159">
                  <c:v>33421.666655092667</c:v>
                </c:pt>
                <c:pt idx="160">
                  <c:v>33421.708321759332</c:v>
                </c:pt>
                <c:pt idx="161">
                  <c:v>33421.749988425996</c:v>
                </c:pt>
                <c:pt idx="162">
                  <c:v>33421.791655092667</c:v>
                </c:pt>
                <c:pt idx="163">
                  <c:v>33421.833321759332</c:v>
                </c:pt>
                <c:pt idx="164">
                  <c:v>33421.874988425996</c:v>
                </c:pt>
                <c:pt idx="165">
                  <c:v>33421.916655092667</c:v>
                </c:pt>
                <c:pt idx="166">
                  <c:v>33421.958321759332</c:v>
                </c:pt>
                <c:pt idx="167">
                  <c:v>33451.999988425996</c:v>
                </c:pt>
                <c:pt idx="168">
                  <c:v>33452.041655092667</c:v>
                </c:pt>
                <c:pt idx="169">
                  <c:v>33452.083321759332</c:v>
                </c:pt>
                <c:pt idx="170">
                  <c:v>33452.124988425996</c:v>
                </c:pt>
                <c:pt idx="171">
                  <c:v>33452.166655092667</c:v>
                </c:pt>
                <c:pt idx="172">
                  <c:v>33452.208321759332</c:v>
                </c:pt>
                <c:pt idx="173">
                  <c:v>33452.249988425996</c:v>
                </c:pt>
                <c:pt idx="174">
                  <c:v>33452.291655092667</c:v>
                </c:pt>
                <c:pt idx="175">
                  <c:v>33452.333321759332</c:v>
                </c:pt>
                <c:pt idx="176">
                  <c:v>33452.374988425996</c:v>
                </c:pt>
                <c:pt idx="177">
                  <c:v>33452.416655092667</c:v>
                </c:pt>
                <c:pt idx="178">
                  <c:v>33452.458321759332</c:v>
                </c:pt>
                <c:pt idx="179">
                  <c:v>33452.499988425996</c:v>
                </c:pt>
                <c:pt idx="180">
                  <c:v>33452.541655092667</c:v>
                </c:pt>
                <c:pt idx="181">
                  <c:v>33452.583321759332</c:v>
                </c:pt>
                <c:pt idx="182">
                  <c:v>33452.624988425996</c:v>
                </c:pt>
                <c:pt idx="183">
                  <c:v>33452.666655092667</c:v>
                </c:pt>
                <c:pt idx="184">
                  <c:v>33452.708321759332</c:v>
                </c:pt>
                <c:pt idx="185">
                  <c:v>33452.749988425996</c:v>
                </c:pt>
                <c:pt idx="186">
                  <c:v>33452.791655092667</c:v>
                </c:pt>
                <c:pt idx="187">
                  <c:v>33452.833321759332</c:v>
                </c:pt>
                <c:pt idx="188">
                  <c:v>33452.874988425996</c:v>
                </c:pt>
                <c:pt idx="189">
                  <c:v>33452.916655092667</c:v>
                </c:pt>
                <c:pt idx="190">
                  <c:v>33452.958321759332</c:v>
                </c:pt>
                <c:pt idx="191">
                  <c:v>33483.041655092667</c:v>
                </c:pt>
                <c:pt idx="192">
                  <c:v>33483.083321759332</c:v>
                </c:pt>
                <c:pt idx="193">
                  <c:v>33483.124988425996</c:v>
                </c:pt>
                <c:pt idx="194">
                  <c:v>33483.166655092667</c:v>
                </c:pt>
                <c:pt idx="195">
                  <c:v>33483.208321759332</c:v>
                </c:pt>
                <c:pt idx="196">
                  <c:v>33483.249988425996</c:v>
                </c:pt>
                <c:pt idx="197">
                  <c:v>33483.291655092667</c:v>
                </c:pt>
                <c:pt idx="198">
                  <c:v>33483.333321759332</c:v>
                </c:pt>
                <c:pt idx="199">
                  <c:v>33483.374988425996</c:v>
                </c:pt>
                <c:pt idx="200">
                  <c:v>33483.416655092667</c:v>
                </c:pt>
                <c:pt idx="201">
                  <c:v>33483.458321759332</c:v>
                </c:pt>
                <c:pt idx="202">
                  <c:v>33483.499988425996</c:v>
                </c:pt>
                <c:pt idx="203">
                  <c:v>33483.541655092667</c:v>
                </c:pt>
                <c:pt idx="204">
                  <c:v>33483.583321759332</c:v>
                </c:pt>
                <c:pt idx="205">
                  <c:v>33483.624988425996</c:v>
                </c:pt>
                <c:pt idx="206">
                  <c:v>33483.666655092667</c:v>
                </c:pt>
                <c:pt idx="207">
                  <c:v>33483.708321759332</c:v>
                </c:pt>
                <c:pt idx="208">
                  <c:v>33483.749988425996</c:v>
                </c:pt>
                <c:pt idx="209">
                  <c:v>33483.791655092667</c:v>
                </c:pt>
                <c:pt idx="210">
                  <c:v>33483.833321759332</c:v>
                </c:pt>
                <c:pt idx="211">
                  <c:v>33483.874988425996</c:v>
                </c:pt>
                <c:pt idx="212">
                  <c:v>33483.916655092667</c:v>
                </c:pt>
                <c:pt idx="213">
                  <c:v>33483.958321759332</c:v>
                </c:pt>
                <c:pt idx="214">
                  <c:v>33512.999988425996</c:v>
                </c:pt>
                <c:pt idx="215">
                  <c:v>33513.041655092667</c:v>
                </c:pt>
                <c:pt idx="216">
                  <c:v>33513.083321759332</c:v>
                </c:pt>
                <c:pt idx="217">
                  <c:v>33513.124988425996</c:v>
                </c:pt>
                <c:pt idx="218">
                  <c:v>33513.166655092667</c:v>
                </c:pt>
                <c:pt idx="219">
                  <c:v>33513.208321759332</c:v>
                </c:pt>
                <c:pt idx="220">
                  <c:v>33513.249988425996</c:v>
                </c:pt>
                <c:pt idx="221">
                  <c:v>33513.291655092667</c:v>
                </c:pt>
                <c:pt idx="222">
                  <c:v>33513.333321759332</c:v>
                </c:pt>
                <c:pt idx="223">
                  <c:v>33513.374988425996</c:v>
                </c:pt>
                <c:pt idx="224">
                  <c:v>33513.416655092667</c:v>
                </c:pt>
                <c:pt idx="225">
                  <c:v>33513.458321759332</c:v>
                </c:pt>
                <c:pt idx="226">
                  <c:v>33513.499988425996</c:v>
                </c:pt>
                <c:pt idx="227">
                  <c:v>33513.541655092667</c:v>
                </c:pt>
                <c:pt idx="228">
                  <c:v>33513.583321759332</c:v>
                </c:pt>
                <c:pt idx="229">
                  <c:v>33513.624988425996</c:v>
                </c:pt>
                <c:pt idx="230">
                  <c:v>33513.666655092667</c:v>
                </c:pt>
                <c:pt idx="231">
                  <c:v>33513.708321759332</c:v>
                </c:pt>
                <c:pt idx="232">
                  <c:v>33513.749988425996</c:v>
                </c:pt>
                <c:pt idx="233">
                  <c:v>33513.791655092667</c:v>
                </c:pt>
                <c:pt idx="234">
                  <c:v>33513.833321759332</c:v>
                </c:pt>
                <c:pt idx="235">
                  <c:v>33513.874988425996</c:v>
                </c:pt>
                <c:pt idx="236">
                  <c:v>33513.916655092667</c:v>
                </c:pt>
                <c:pt idx="237">
                  <c:v>33513.958321759332</c:v>
                </c:pt>
                <c:pt idx="238">
                  <c:v>33543.999988425996</c:v>
                </c:pt>
                <c:pt idx="239">
                  <c:v>33544.041655092667</c:v>
                </c:pt>
                <c:pt idx="240">
                  <c:v>33544.083321759332</c:v>
                </c:pt>
                <c:pt idx="241">
                  <c:v>33544.124988425996</c:v>
                </c:pt>
                <c:pt idx="242">
                  <c:v>33544.166655092667</c:v>
                </c:pt>
                <c:pt idx="243">
                  <c:v>33544.208321759332</c:v>
                </c:pt>
                <c:pt idx="244">
                  <c:v>33544.249988425996</c:v>
                </c:pt>
                <c:pt idx="245">
                  <c:v>33544.291655092667</c:v>
                </c:pt>
                <c:pt idx="246">
                  <c:v>33544.333321759332</c:v>
                </c:pt>
                <c:pt idx="247">
                  <c:v>33544.374988425996</c:v>
                </c:pt>
                <c:pt idx="248">
                  <c:v>33544.416655092667</c:v>
                </c:pt>
                <c:pt idx="249">
                  <c:v>33544.458321759332</c:v>
                </c:pt>
                <c:pt idx="250">
                  <c:v>33544.499988425996</c:v>
                </c:pt>
                <c:pt idx="251">
                  <c:v>33544.541655092667</c:v>
                </c:pt>
                <c:pt idx="252">
                  <c:v>33544.583321759332</c:v>
                </c:pt>
                <c:pt idx="253">
                  <c:v>33544.624988425996</c:v>
                </c:pt>
                <c:pt idx="254">
                  <c:v>33544.666655092667</c:v>
                </c:pt>
                <c:pt idx="255">
                  <c:v>33544.708321759332</c:v>
                </c:pt>
                <c:pt idx="256">
                  <c:v>33544.749988425996</c:v>
                </c:pt>
                <c:pt idx="257">
                  <c:v>33544.791655092667</c:v>
                </c:pt>
                <c:pt idx="258">
                  <c:v>33544.833321759332</c:v>
                </c:pt>
                <c:pt idx="259">
                  <c:v>33544.874988425996</c:v>
                </c:pt>
                <c:pt idx="260">
                  <c:v>33544.916655092667</c:v>
                </c:pt>
                <c:pt idx="261">
                  <c:v>33544.958321759332</c:v>
                </c:pt>
                <c:pt idx="262">
                  <c:v>33573.999988425996</c:v>
                </c:pt>
                <c:pt idx="263">
                  <c:v>33574.041655092667</c:v>
                </c:pt>
                <c:pt idx="264">
                  <c:v>33574.083321759332</c:v>
                </c:pt>
                <c:pt idx="265">
                  <c:v>33574.124988425996</c:v>
                </c:pt>
                <c:pt idx="266">
                  <c:v>33574.166655092667</c:v>
                </c:pt>
                <c:pt idx="267">
                  <c:v>33574.208321759332</c:v>
                </c:pt>
                <c:pt idx="268">
                  <c:v>33574.249988425996</c:v>
                </c:pt>
                <c:pt idx="269">
                  <c:v>33574.291655092667</c:v>
                </c:pt>
                <c:pt idx="270">
                  <c:v>33574.333321759332</c:v>
                </c:pt>
                <c:pt idx="271">
                  <c:v>33574.374988425996</c:v>
                </c:pt>
                <c:pt idx="272">
                  <c:v>33574.416655092667</c:v>
                </c:pt>
                <c:pt idx="273">
                  <c:v>33574.458321759332</c:v>
                </c:pt>
                <c:pt idx="274">
                  <c:v>33574.499988425996</c:v>
                </c:pt>
                <c:pt idx="275">
                  <c:v>33574.541655092667</c:v>
                </c:pt>
                <c:pt idx="276">
                  <c:v>33574.583321759332</c:v>
                </c:pt>
                <c:pt idx="277">
                  <c:v>33574.624988425996</c:v>
                </c:pt>
                <c:pt idx="278">
                  <c:v>33574.666655092667</c:v>
                </c:pt>
                <c:pt idx="279">
                  <c:v>33574.708321759332</c:v>
                </c:pt>
                <c:pt idx="280">
                  <c:v>33574.749988425996</c:v>
                </c:pt>
                <c:pt idx="281">
                  <c:v>33574.791655092667</c:v>
                </c:pt>
                <c:pt idx="282">
                  <c:v>33574.833321759332</c:v>
                </c:pt>
                <c:pt idx="283">
                  <c:v>33574.874988425996</c:v>
                </c:pt>
                <c:pt idx="284">
                  <c:v>33574.916655092667</c:v>
                </c:pt>
                <c:pt idx="285">
                  <c:v>33574.958321759332</c:v>
                </c:pt>
                <c:pt idx="286">
                  <c:v>33604.999988425996</c:v>
                </c:pt>
                <c:pt idx="287">
                  <c:v>33604.999988425996</c:v>
                </c:pt>
                <c:pt idx="288">
                  <c:v>33605.041655092667</c:v>
                </c:pt>
                <c:pt idx="289">
                  <c:v>33605.041655092667</c:v>
                </c:pt>
                <c:pt idx="290">
                  <c:v>33605.083321759332</c:v>
                </c:pt>
                <c:pt idx="291">
                  <c:v>33605.083321759332</c:v>
                </c:pt>
                <c:pt idx="292">
                  <c:v>33605.124988425996</c:v>
                </c:pt>
                <c:pt idx="293">
                  <c:v>33605.124988425996</c:v>
                </c:pt>
                <c:pt idx="294">
                  <c:v>33605.166655092667</c:v>
                </c:pt>
                <c:pt idx="295">
                  <c:v>33605.166655092667</c:v>
                </c:pt>
                <c:pt idx="296">
                  <c:v>33605.208321759332</c:v>
                </c:pt>
                <c:pt idx="297">
                  <c:v>33605.208321759332</c:v>
                </c:pt>
                <c:pt idx="298">
                  <c:v>33605.249988425996</c:v>
                </c:pt>
                <c:pt idx="299">
                  <c:v>33605.249988425996</c:v>
                </c:pt>
                <c:pt idx="300">
                  <c:v>33605.291655092667</c:v>
                </c:pt>
                <c:pt idx="301">
                  <c:v>33605.291655092667</c:v>
                </c:pt>
                <c:pt idx="302">
                  <c:v>33605.333321759332</c:v>
                </c:pt>
                <c:pt idx="303">
                  <c:v>33605.333321759332</c:v>
                </c:pt>
                <c:pt idx="304">
                  <c:v>33605.374988425996</c:v>
                </c:pt>
                <c:pt idx="305">
                  <c:v>33605.374988425996</c:v>
                </c:pt>
                <c:pt idx="306">
                  <c:v>33605.416655092667</c:v>
                </c:pt>
                <c:pt idx="307">
                  <c:v>33605.416655092667</c:v>
                </c:pt>
                <c:pt idx="308">
                  <c:v>33605.458321759332</c:v>
                </c:pt>
                <c:pt idx="309">
                  <c:v>33605.458321759332</c:v>
                </c:pt>
                <c:pt idx="310">
                  <c:v>33605.499988425996</c:v>
                </c:pt>
                <c:pt idx="311">
                  <c:v>33605.499988425996</c:v>
                </c:pt>
                <c:pt idx="312">
                  <c:v>33605.541655092667</c:v>
                </c:pt>
                <c:pt idx="313">
                  <c:v>33605.541655092667</c:v>
                </c:pt>
                <c:pt idx="314">
                  <c:v>33605.583321759332</c:v>
                </c:pt>
                <c:pt idx="315">
                  <c:v>33605.583321759332</c:v>
                </c:pt>
                <c:pt idx="316">
                  <c:v>33605.624988425996</c:v>
                </c:pt>
                <c:pt idx="317">
                  <c:v>33605.624988425996</c:v>
                </c:pt>
                <c:pt idx="318">
                  <c:v>33605.666655092667</c:v>
                </c:pt>
                <c:pt idx="319">
                  <c:v>33605.666655092667</c:v>
                </c:pt>
                <c:pt idx="320">
                  <c:v>33605.708321759332</c:v>
                </c:pt>
                <c:pt idx="321">
                  <c:v>33605.708321759332</c:v>
                </c:pt>
                <c:pt idx="322">
                  <c:v>33605.749988425996</c:v>
                </c:pt>
                <c:pt idx="323">
                  <c:v>33605.749988425996</c:v>
                </c:pt>
                <c:pt idx="324">
                  <c:v>33605.791655092667</c:v>
                </c:pt>
                <c:pt idx="325">
                  <c:v>33605.791655092667</c:v>
                </c:pt>
                <c:pt idx="326">
                  <c:v>33605.833321759332</c:v>
                </c:pt>
                <c:pt idx="327">
                  <c:v>33605.833321759332</c:v>
                </c:pt>
                <c:pt idx="328">
                  <c:v>33605.874988425996</c:v>
                </c:pt>
                <c:pt idx="329">
                  <c:v>33605.874988425996</c:v>
                </c:pt>
                <c:pt idx="330">
                  <c:v>33605.916655092667</c:v>
                </c:pt>
                <c:pt idx="331">
                  <c:v>33605.916655092667</c:v>
                </c:pt>
                <c:pt idx="332">
                  <c:v>33605.958321759332</c:v>
                </c:pt>
                <c:pt idx="333">
                  <c:v>33605.958321759332</c:v>
                </c:pt>
                <c:pt idx="334">
                  <c:v>33604.999988425996</c:v>
                </c:pt>
                <c:pt idx="335">
                  <c:v>33604.999988425996</c:v>
                </c:pt>
                <c:pt idx="336">
                  <c:v>33605.041655092667</c:v>
                </c:pt>
                <c:pt idx="337">
                  <c:v>33605.041655092667</c:v>
                </c:pt>
                <c:pt idx="338">
                  <c:v>33605.083321759332</c:v>
                </c:pt>
                <c:pt idx="339">
                  <c:v>33605.083321759332</c:v>
                </c:pt>
                <c:pt idx="340">
                  <c:v>33605.124988425996</c:v>
                </c:pt>
                <c:pt idx="341">
                  <c:v>33605.124988425996</c:v>
                </c:pt>
                <c:pt idx="342">
                  <c:v>33605.166655092667</c:v>
                </c:pt>
                <c:pt idx="343">
                  <c:v>33605.166655092667</c:v>
                </c:pt>
                <c:pt idx="344">
                  <c:v>33605.208321759332</c:v>
                </c:pt>
                <c:pt idx="345">
                  <c:v>33605.208321759332</c:v>
                </c:pt>
                <c:pt idx="346">
                  <c:v>33605.249988425996</c:v>
                </c:pt>
                <c:pt idx="347">
                  <c:v>33605.249988425996</c:v>
                </c:pt>
                <c:pt idx="348">
                  <c:v>33605.291655092667</c:v>
                </c:pt>
                <c:pt idx="349">
                  <c:v>33605.291655092667</c:v>
                </c:pt>
                <c:pt idx="350">
                  <c:v>33605.333321759332</c:v>
                </c:pt>
                <c:pt idx="351">
                  <c:v>33605.333321759332</c:v>
                </c:pt>
                <c:pt idx="352">
                  <c:v>33605.374988425996</c:v>
                </c:pt>
                <c:pt idx="353">
                  <c:v>33605.374988425996</c:v>
                </c:pt>
                <c:pt idx="354">
                  <c:v>33605.416655092667</c:v>
                </c:pt>
                <c:pt idx="355">
                  <c:v>33605.416655092667</c:v>
                </c:pt>
                <c:pt idx="356">
                  <c:v>33605.458321759332</c:v>
                </c:pt>
                <c:pt idx="357">
                  <c:v>33605.458321759332</c:v>
                </c:pt>
                <c:pt idx="358">
                  <c:v>33605.499988425996</c:v>
                </c:pt>
                <c:pt idx="359">
                  <c:v>33605.499988425996</c:v>
                </c:pt>
                <c:pt idx="360">
                  <c:v>33605.541655092667</c:v>
                </c:pt>
                <c:pt idx="361">
                  <c:v>33605.541655092667</c:v>
                </c:pt>
                <c:pt idx="362">
                  <c:v>33605.583321759332</c:v>
                </c:pt>
                <c:pt idx="363">
                  <c:v>33605.583321759332</c:v>
                </c:pt>
                <c:pt idx="364">
                  <c:v>33605.624988425996</c:v>
                </c:pt>
                <c:pt idx="365">
                  <c:v>33605.624988425996</c:v>
                </c:pt>
                <c:pt idx="366">
                  <c:v>33605.666655092667</c:v>
                </c:pt>
                <c:pt idx="367">
                  <c:v>33605.666655092667</c:v>
                </c:pt>
                <c:pt idx="368">
                  <c:v>33605.708321759332</c:v>
                </c:pt>
                <c:pt idx="369">
                  <c:v>33605.708321759332</c:v>
                </c:pt>
                <c:pt idx="370">
                  <c:v>33605.749988425996</c:v>
                </c:pt>
                <c:pt idx="371">
                  <c:v>33605.749988425996</c:v>
                </c:pt>
                <c:pt idx="372">
                  <c:v>33605.791655092667</c:v>
                </c:pt>
                <c:pt idx="373">
                  <c:v>33605.791655092667</c:v>
                </c:pt>
                <c:pt idx="374">
                  <c:v>33605.833321759332</c:v>
                </c:pt>
                <c:pt idx="375">
                  <c:v>33605.833321759332</c:v>
                </c:pt>
                <c:pt idx="376">
                  <c:v>33605.874988425996</c:v>
                </c:pt>
                <c:pt idx="377">
                  <c:v>33605.874988425996</c:v>
                </c:pt>
                <c:pt idx="378">
                  <c:v>33605.916655092667</c:v>
                </c:pt>
                <c:pt idx="379">
                  <c:v>33605.916655092667</c:v>
                </c:pt>
                <c:pt idx="380">
                  <c:v>33605.958321759332</c:v>
                </c:pt>
                <c:pt idx="381">
                  <c:v>33605.958321759332</c:v>
                </c:pt>
                <c:pt idx="382">
                  <c:v>33635.999988425996</c:v>
                </c:pt>
                <c:pt idx="383">
                  <c:v>33635.999988425996</c:v>
                </c:pt>
                <c:pt idx="384">
                  <c:v>33636.041655092667</c:v>
                </c:pt>
                <c:pt idx="385">
                  <c:v>33636.041655092667</c:v>
                </c:pt>
                <c:pt idx="386">
                  <c:v>33636.083321759332</c:v>
                </c:pt>
                <c:pt idx="387">
                  <c:v>33636.083321759332</c:v>
                </c:pt>
                <c:pt idx="388">
                  <c:v>33636.124988425996</c:v>
                </c:pt>
                <c:pt idx="389">
                  <c:v>33636.124988425996</c:v>
                </c:pt>
                <c:pt idx="390">
                  <c:v>33636.166655092667</c:v>
                </c:pt>
                <c:pt idx="391">
                  <c:v>33636.166655092667</c:v>
                </c:pt>
                <c:pt idx="392">
                  <c:v>33636.208321759332</c:v>
                </c:pt>
                <c:pt idx="393">
                  <c:v>33636.208321759332</c:v>
                </c:pt>
                <c:pt idx="394">
                  <c:v>33636.249988425996</c:v>
                </c:pt>
                <c:pt idx="395">
                  <c:v>33636.249988425996</c:v>
                </c:pt>
                <c:pt idx="396">
                  <c:v>33636.291655092667</c:v>
                </c:pt>
                <c:pt idx="397">
                  <c:v>33636.291655092667</c:v>
                </c:pt>
                <c:pt idx="398">
                  <c:v>33636.333321759332</c:v>
                </c:pt>
                <c:pt idx="399">
                  <c:v>33636.333321759332</c:v>
                </c:pt>
                <c:pt idx="400">
                  <c:v>33636.374988425996</c:v>
                </c:pt>
                <c:pt idx="401">
                  <c:v>33636.374988425996</c:v>
                </c:pt>
                <c:pt idx="402">
                  <c:v>33636.416655092667</c:v>
                </c:pt>
                <c:pt idx="403">
                  <c:v>33636.416655092667</c:v>
                </c:pt>
                <c:pt idx="404">
                  <c:v>33636.458321759332</c:v>
                </c:pt>
                <c:pt idx="405">
                  <c:v>33636.458321759332</c:v>
                </c:pt>
                <c:pt idx="406">
                  <c:v>33636.499988425996</c:v>
                </c:pt>
                <c:pt idx="407">
                  <c:v>33636.499988425996</c:v>
                </c:pt>
                <c:pt idx="408">
                  <c:v>33636.541655092667</c:v>
                </c:pt>
                <c:pt idx="409">
                  <c:v>33636.541655092667</c:v>
                </c:pt>
                <c:pt idx="410">
                  <c:v>33636.583321759332</c:v>
                </c:pt>
                <c:pt idx="411">
                  <c:v>33636.583321759332</c:v>
                </c:pt>
                <c:pt idx="412">
                  <c:v>33636.624988425996</c:v>
                </c:pt>
                <c:pt idx="413">
                  <c:v>33636.624988425996</c:v>
                </c:pt>
                <c:pt idx="414">
                  <c:v>33636.666655092667</c:v>
                </c:pt>
                <c:pt idx="415">
                  <c:v>33636.666655092667</c:v>
                </c:pt>
                <c:pt idx="416">
                  <c:v>33636.708321759332</c:v>
                </c:pt>
                <c:pt idx="417">
                  <c:v>33636.708321759332</c:v>
                </c:pt>
                <c:pt idx="418">
                  <c:v>33636.749988425996</c:v>
                </c:pt>
                <c:pt idx="419">
                  <c:v>33636.749988425996</c:v>
                </c:pt>
                <c:pt idx="420">
                  <c:v>33636.791655092667</c:v>
                </c:pt>
                <c:pt idx="421">
                  <c:v>33636.791655092667</c:v>
                </c:pt>
                <c:pt idx="422">
                  <c:v>33636.833321759332</c:v>
                </c:pt>
                <c:pt idx="423">
                  <c:v>33636.833321759332</c:v>
                </c:pt>
                <c:pt idx="424">
                  <c:v>33636.874988425996</c:v>
                </c:pt>
                <c:pt idx="425">
                  <c:v>33636.874988425996</c:v>
                </c:pt>
                <c:pt idx="426">
                  <c:v>33636.916655092667</c:v>
                </c:pt>
                <c:pt idx="427">
                  <c:v>33636.916655092667</c:v>
                </c:pt>
                <c:pt idx="428">
                  <c:v>33636.958321759332</c:v>
                </c:pt>
                <c:pt idx="429">
                  <c:v>33636.958321759332</c:v>
                </c:pt>
                <c:pt idx="430">
                  <c:v>33635.999988425996</c:v>
                </c:pt>
                <c:pt idx="431">
                  <c:v>33635.999988425996</c:v>
                </c:pt>
                <c:pt idx="432">
                  <c:v>33636.041655092667</c:v>
                </c:pt>
                <c:pt idx="433">
                  <c:v>33636.041655092667</c:v>
                </c:pt>
                <c:pt idx="434">
                  <c:v>33636.083321759332</c:v>
                </c:pt>
                <c:pt idx="435">
                  <c:v>33636.083321759332</c:v>
                </c:pt>
                <c:pt idx="436">
                  <c:v>33636.124988425996</c:v>
                </c:pt>
                <c:pt idx="437">
                  <c:v>33636.124988425996</c:v>
                </c:pt>
                <c:pt idx="438">
                  <c:v>33636.166655092667</c:v>
                </c:pt>
                <c:pt idx="439">
                  <c:v>33636.166655092667</c:v>
                </c:pt>
                <c:pt idx="440">
                  <c:v>33636.208321759332</c:v>
                </c:pt>
                <c:pt idx="441">
                  <c:v>33636.208321759332</c:v>
                </c:pt>
                <c:pt idx="442">
                  <c:v>33636.249988425996</c:v>
                </c:pt>
                <c:pt idx="443">
                  <c:v>33636.249988425996</c:v>
                </c:pt>
                <c:pt idx="444">
                  <c:v>33636.291655092667</c:v>
                </c:pt>
                <c:pt idx="445">
                  <c:v>33636.291655092667</c:v>
                </c:pt>
                <c:pt idx="446">
                  <c:v>33636.333321759332</c:v>
                </c:pt>
                <c:pt idx="447">
                  <c:v>33636.333321759332</c:v>
                </c:pt>
                <c:pt idx="448">
                  <c:v>33636.374988425996</c:v>
                </c:pt>
                <c:pt idx="449">
                  <c:v>33636.374988425996</c:v>
                </c:pt>
                <c:pt idx="450">
                  <c:v>33636.416655092667</c:v>
                </c:pt>
                <c:pt idx="451">
                  <c:v>33636.416655092667</c:v>
                </c:pt>
                <c:pt idx="452">
                  <c:v>33636.458321759332</c:v>
                </c:pt>
                <c:pt idx="453">
                  <c:v>33636.458321759332</c:v>
                </c:pt>
                <c:pt idx="454">
                  <c:v>33636.499988425996</c:v>
                </c:pt>
                <c:pt idx="455">
                  <c:v>33636.499988425996</c:v>
                </c:pt>
                <c:pt idx="456">
                  <c:v>33636.541655092667</c:v>
                </c:pt>
                <c:pt idx="457">
                  <c:v>33636.541655092667</c:v>
                </c:pt>
                <c:pt idx="458">
                  <c:v>33636.583321759332</c:v>
                </c:pt>
                <c:pt idx="459">
                  <c:v>33636.583321759332</c:v>
                </c:pt>
                <c:pt idx="460">
                  <c:v>33636.624988425996</c:v>
                </c:pt>
                <c:pt idx="461">
                  <c:v>33636.624988425996</c:v>
                </c:pt>
                <c:pt idx="462">
                  <c:v>33636.666655092667</c:v>
                </c:pt>
                <c:pt idx="463">
                  <c:v>33636.666655092667</c:v>
                </c:pt>
                <c:pt idx="464">
                  <c:v>33636.708321759332</c:v>
                </c:pt>
                <c:pt idx="465">
                  <c:v>33636.708321759332</c:v>
                </c:pt>
                <c:pt idx="466">
                  <c:v>33636.749988425996</c:v>
                </c:pt>
                <c:pt idx="467">
                  <c:v>33636.749988425996</c:v>
                </c:pt>
                <c:pt idx="468">
                  <c:v>33636.791655092667</c:v>
                </c:pt>
                <c:pt idx="469">
                  <c:v>33636.791655092667</c:v>
                </c:pt>
                <c:pt idx="470">
                  <c:v>33636.833321759332</c:v>
                </c:pt>
                <c:pt idx="471">
                  <c:v>33636.833321759332</c:v>
                </c:pt>
                <c:pt idx="472">
                  <c:v>33636.874988425996</c:v>
                </c:pt>
                <c:pt idx="473">
                  <c:v>33636.874988425996</c:v>
                </c:pt>
                <c:pt idx="474">
                  <c:v>33636.916655092667</c:v>
                </c:pt>
                <c:pt idx="475">
                  <c:v>33636.916655092667</c:v>
                </c:pt>
                <c:pt idx="476">
                  <c:v>33636.958321759332</c:v>
                </c:pt>
                <c:pt idx="477">
                  <c:v>33636.958321759332</c:v>
                </c:pt>
                <c:pt idx="478">
                  <c:v>33665.041655092667</c:v>
                </c:pt>
                <c:pt idx="479">
                  <c:v>33665.041655092667</c:v>
                </c:pt>
                <c:pt idx="480">
                  <c:v>33665.083321759332</c:v>
                </c:pt>
                <c:pt idx="481">
                  <c:v>33665.083321759332</c:v>
                </c:pt>
                <c:pt idx="482">
                  <c:v>33665.124988425996</c:v>
                </c:pt>
                <c:pt idx="483">
                  <c:v>33665.124988425996</c:v>
                </c:pt>
                <c:pt idx="484">
                  <c:v>33665.166655092667</c:v>
                </c:pt>
                <c:pt idx="485">
                  <c:v>33665.166655092667</c:v>
                </c:pt>
                <c:pt idx="486">
                  <c:v>33665.208321759332</c:v>
                </c:pt>
                <c:pt idx="487">
                  <c:v>33665.208321759332</c:v>
                </c:pt>
                <c:pt idx="488">
                  <c:v>33665.249988425996</c:v>
                </c:pt>
                <c:pt idx="489">
                  <c:v>33665.249988425996</c:v>
                </c:pt>
                <c:pt idx="490">
                  <c:v>33665.291655092667</c:v>
                </c:pt>
                <c:pt idx="491">
                  <c:v>33665.291655092667</c:v>
                </c:pt>
                <c:pt idx="492">
                  <c:v>33665.333321759332</c:v>
                </c:pt>
                <c:pt idx="493">
                  <c:v>33665.333321759332</c:v>
                </c:pt>
                <c:pt idx="494">
                  <c:v>33665.374988425996</c:v>
                </c:pt>
                <c:pt idx="495">
                  <c:v>33665.374988425996</c:v>
                </c:pt>
                <c:pt idx="496">
                  <c:v>33665.416655092667</c:v>
                </c:pt>
                <c:pt idx="497">
                  <c:v>33665.416655092667</c:v>
                </c:pt>
                <c:pt idx="498">
                  <c:v>33665.458321759332</c:v>
                </c:pt>
                <c:pt idx="499">
                  <c:v>33665.458321759332</c:v>
                </c:pt>
                <c:pt idx="500">
                  <c:v>33665.499988425996</c:v>
                </c:pt>
                <c:pt idx="501">
                  <c:v>33665.499988425996</c:v>
                </c:pt>
                <c:pt idx="502">
                  <c:v>33665.541655092667</c:v>
                </c:pt>
                <c:pt idx="503">
                  <c:v>33665.541655092667</c:v>
                </c:pt>
                <c:pt idx="504">
                  <c:v>33665.583321759332</c:v>
                </c:pt>
                <c:pt idx="505">
                  <c:v>33665.583321759332</c:v>
                </c:pt>
                <c:pt idx="506">
                  <c:v>33665.624988425996</c:v>
                </c:pt>
                <c:pt idx="507">
                  <c:v>33665.624988425996</c:v>
                </c:pt>
                <c:pt idx="508">
                  <c:v>33665.666655092667</c:v>
                </c:pt>
                <c:pt idx="509">
                  <c:v>33665.666655092667</c:v>
                </c:pt>
                <c:pt idx="510">
                  <c:v>33665.708321759332</c:v>
                </c:pt>
                <c:pt idx="511">
                  <c:v>33665.708321759332</c:v>
                </c:pt>
                <c:pt idx="512">
                  <c:v>33665.749988425996</c:v>
                </c:pt>
                <c:pt idx="513">
                  <c:v>33665.749988425996</c:v>
                </c:pt>
                <c:pt idx="514">
                  <c:v>33665.791655092667</c:v>
                </c:pt>
                <c:pt idx="515">
                  <c:v>33665.791655092667</c:v>
                </c:pt>
                <c:pt idx="516">
                  <c:v>33665.833321759332</c:v>
                </c:pt>
                <c:pt idx="517">
                  <c:v>33665.833321759332</c:v>
                </c:pt>
                <c:pt idx="518">
                  <c:v>33665.874988425996</c:v>
                </c:pt>
                <c:pt idx="519">
                  <c:v>33665.874988425996</c:v>
                </c:pt>
                <c:pt idx="520">
                  <c:v>33665.916655092667</c:v>
                </c:pt>
                <c:pt idx="521">
                  <c:v>33665.916655092667</c:v>
                </c:pt>
                <c:pt idx="522">
                  <c:v>33665.958321759332</c:v>
                </c:pt>
                <c:pt idx="523">
                  <c:v>33665.958321759332</c:v>
                </c:pt>
                <c:pt idx="524">
                  <c:v>33665.041655092667</c:v>
                </c:pt>
                <c:pt idx="525">
                  <c:v>33665.041655092667</c:v>
                </c:pt>
                <c:pt idx="526">
                  <c:v>33665.083321759332</c:v>
                </c:pt>
                <c:pt idx="527">
                  <c:v>33665.083321759332</c:v>
                </c:pt>
                <c:pt idx="528">
                  <c:v>33665.124988425996</c:v>
                </c:pt>
                <c:pt idx="529">
                  <c:v>33665.124988425996</c:v>
                </c:pt>
                <c:pt idx="530">
                  <c:v>33665.166655092667</c:v>
                </c:pt>
                <c:pt idx="531">
                  <c:v>33665.166655092667</c:v>
                </c:pt>
                <c:pt idx="532">
                  <c:v>33665.208321759332</c:v>
                </c:pt>
                <c:pt idx="533">
                  <c:v>33665.208321759332</c:v>
                </c:pt>
                <c:pt idx="534">
                  <c:v>33665.249988425996</c:v>
                </c:pt>
                <c:pt idx="535">
                  <c:v>33665.249988425996</c:v>
                </c:pt>
                <c:pt idx="536">
                  <c:v>33665.291655092667</c:v>
                </c:pt>
                <c:pt idx="537">
                  <c:v>33665.291655092667</c:v>
                </c:pt>
                <c:pt idx="538">
                  <c:v>33665.333321759332</c:v>
                </c:pt>
                <c:pt idx="539">
                  <c:v>33665.333321759332</c:v>
                </c:pt>
                <c:pt idx="540">
                  <c:v>33665.374988425996</c:v>
                </c:pt>
                <c:pt idx="541">
                  <c:v>33665.374988425996</c:v>
                </c:pt>
                <c:pt idx="542">
                  <c:v>33665.416655092667</c:v>
                </c:pt>
                <c:pt idx="543">
                  <c:v>33665.416655092667</c:v>
                </c:pt>
                <c:pt idx="544">
                  <c:v>33665.458321759332</c:v>
                </c:pt>
                <c:pt idx="545">
                  <c:v>33665.458321759332</c:v>
                </c:pt>
                <c:pt idx="546">
                  <c:v>33665.499988425996</c:v>
                </c:pt>
                <c:pt idx="547">
                  <c:v>33665.499988425996</c:v>
                </c:pt>
                <c:pt idx="548">
                  <c:v>33665.541655092667</c:v>
                </c:pt>
                <c:pt idx="549">
                  <c:v>33665.541655092667</c:v>
                </c:pt>
                <c:pt idx="550">
                  <c:v>33665.583321759332</c:v>
                </c:pt>
                <c:pt idx="551">
                  <c:v>33665.583321759332</c:v>
                </c:pt>
                <c:pt idx="552">
                  <c:v>33665.624988425996</c:v>
                </c:pt>
                <c:pt idx="553">
                  <c:v>33665.624988425996</c:v>
                </c:pt>
                <c:pt idx="554">
                  <c:v>33665.666655092667</c:v>
                </c:pt>
                <c:pt idx="555">
                  <c:v>33665.666655092667</c:v>
                </c:pt>
                <c:pt idx="556">
                  <c:v>33665.708321759332</c:v>
                </c:pt>
                <c:pt idx="557">
                  <c:v>33665.708321759332</c:v>
                </c:pt>
                <c:pt idx="558">
                  <c:v>33665.749988425996</c:v>
                </c:pt>
                <c:pt idx="559">
                  <c:v>33665.749988425996</c:v>
                </c:pt>
                <c:pt idx="560">
                  <c:v>33665.791655092667</c:v>
                </c:pt>
                <c:pt idx="561">
                  <c:v>33665.791655092667</c:v>
                </c:pt>
                <c:pt idx="562">
                  <c:v>33665.833321759332</c:v>
                </c:pt>
                <c:pt idx="563">
                  <c:v>33665.833321759332</c:v>
                </c:pt>
                <c:pt idx="564">
                  <c:v>33665.874988425996</c:v>
                </c:pt>
                <c:pt idx="565">
                  <c:v>33665.874988425996</c:v>
                </c:pt>
                <c:pt idx="566">
                  <c:v>33665.916655092667</c:v>
                </c:pt>
                <c:pt idx="567">
                  <c:v>33665.916655092667</c:v>
                </c:pt>
                <c:pt idx="568">
                  <c:v>33665.958321759332</c:v>
                </c:pt>
                <c:pt idx="569">
                  <c:v>33665.958321759332</c:v>
                </c:pt>
                <c:pt idx="570">
                  <c:v>33695.999988425996</c:v>
                </c:pt>
                <c:pt idx="571">
                  <c:v>33695.999988425996</c:v>
                </c:pt>
                <c:pt idx="572">
                  <c:v>33696.041655092667</c:v>
                </c:pt>
                <c:pt idx="573">
                  <c:v>33696.041655092667</c:v>
                </c:pt>
                <c:pt idx="574">
                  <c:v>33696.083321759332</c:v>
                </c:pt>
                <c:pt idx="575">
                  <c:v>33696.083321759332</c:v>
                </c:pt>
                <c:pt idx="576">
                  <c:v>33696.124988425996</c:v>
                </c:pt>
                <c:pt idx="577">
                  <c:v>33696.124988425996</c:v>
                </c:pt>
                <c:pt idx="578">
                  <c:v>33696.166655092667</c:v>
                </c:pt>
                <c:pt idx="579">
                  <c:v>33696.166655092667</c:v>
                </c:pt>
                <c:pt idx="580">
                  <c:v>33696.208321759332</c:v>
                </c:pt>
                <c:pt idx="581">
                  <c:v>33696.208321759332</c:v>
                </c:pt>
                <c:pt idx="582">
                  <c:v>33696.249988425996</c:v>
                </c:pt>
                <c:pt idx="583">
                  <c:v>33696.249988425996</c:v>
                </c:pt>
                <c:pt idx="584">
                  <c:v>33696.291655092667</c:v>
                </c:pt>
                <c:pt idx="585">
                  <c:v>33696.291655092667</c:v>
                </c:pt>
                <c:pt idx="586">
                  <c:v>33696.333321759332</c:v>
                </c:pt>
                <c:pt idx="587">
                  <c:v>33696.333321759332</c:v>
                </c:pt>
                <c:pt idx="588">
                  <c:v>33696.374988425996</c:v>
                </c:pt>
                <c:pt idx="589">
                  <c:v>33696.374988425996</c:v>
                </c:pt>
                <c:pt idx="590">
                  <c:v>33696.416655092667</c:v>
                </c:pt>
                <c:pt idx="591">
                  <c:v>33696.416655092667</c:v>
                </c:pt>
                <c:pt idx="592">
                  <c:v>33696.458321759332</c:v>
                </c:pt>
                <c:pt idx="593">
                  <c:v>33696.458321759332</c:v>
                </c:pt>
                <c:pt idx="594">
                  <c:v>33696.499988425996</c:v>
                </c:pt>
                <c:pt idx="595">
                  <c:v>33696.499988425996</c:v>
                </c:pt>
                <c:pt idx="596">
                  <c:v>33696.541655092667</c:v>
                </c:pt>
                <c:pt idx="597">
                  <c:v>33696.541655092667</c:v>
                </c:pt>
                <c:pt idx="598">
                  <c:v>33696.583321759332</c:v>
                </c:pt>
                <c:pt idx="599">
                  <c:v>33696.583321759332</c:v>
                </c:pt>
                <c:pt idx="600">
                  <c:v>33696.624988425996</c:v>
                </c:pt>
                <c:pt idx="601">
                  <c:v>33696.624988425996</c:v>
                </c:pt>
                <c:pt idx="602">
                  <c:v>33696.666655092667</c:v>
                </c:pt>
                <c:pt idx="603">
                  <c:v>33696.666655092667</c:v>
                </c:pt>
                <c:pt idx="604">
                  <c:v>33696.708321759332</c:v>
                </c:pt>
                <c:pt idx="605">
                  <c:v>33696.708321759332</c:v>
                </c:pt>
                <c:pt idx="606">
                  <c:v>33696.749988425996</c:v>
                </c:pt>
                <c:pt idx="607">
                  <c:v>33696.749988425996</c:v>
                </c:pt>
                <c:pt idx="608">
                  <c:v>33696.791655092667</c:v>
                </c:pt>
                <c:pt idx="609">
                  <c:v>33696.791655092667</c:v>
                </c:pt>
                <c:pt idx="610">
                  <c:v>33696.833321759332</c:v>
                </c:pt>
                <c:pt idx="611">
                  <c:v>33696.833321759332</c:v>
                </c:pt>
                <c:pt idx="612">
                  <c:v>33696.874988425996</c:v>
                </c:pt>
                <c:pt idx="613">
                  <c:v>33696.874988425996</c:v>
                </c:pt>
                <c:pt idx="614">
                  <c:v>33696.916655092667</c:v>
                </c:pt>
                <c:pt idx="615">
                  <c:v>33696.916655092667</c:v>
                </c:pt>
                <c:pt idx="616">
                  <c:v>33696.958321759332</c:v>
                </c:pt>
                <c:pt idx="617">
                  <c:v>33696.958321759332</c:v>
                </c:pt>
                <c:pt idx="618">
                  <c:v>33695.999988425996</c:v>
                </c:pt>
                <c:pt idx="619">
                  <c:v>33695.999988425996</c:v>
                </c:pt>
                <c:pt idx="620">
                  <c:v>33696.041655092667</c:v>
                </c:pt>
                <c:pt idx="621">
                  <c:v>33696.041655092667</c:v>
                </c:pt>
                <c:pt idx="622">
                  <c:v>33696.083321759332</c:v>
                </c:pt>
                <c:pt idx="623">
                  <c:v>33696.083321759332</c:v>
                </c:pt>
                <c:pt idx="624">
                  <c:v>33696.124988425996</c:v>
                </c:pt>
                <c:pt idx="625">
                  <c:v>33696.124988425996</c:v>
                </c:pt>
                <c:pt idx="626">
                  <c:v>33696.166655092667</c:v>
                </c:pt>
                <c:pt idx="627">
                  <c:v>33696.166655092667</c:v>
                </c:pt>
                <c:pt idx="628">
                  <c:v>33696.208321759332</c:v>
                </c:pt>
                <c:pt idx="629">
                  <c:v>33696.208321759332</c:v>
                </c:pt>
                <c:pt idx="630">
                  <c:v>33696.249988425996</c:v>
                </c:pt>
                <c:pt idx="631">
                  <c:v>33696.249988425996</c:v>
                </c:pt>
                <c:pt idx="632">
                  <c:v>33696.291655092667</c:v>
                </c:pt>
                <c:pt idx="633">
                  <c:v>33696.291655092667</c:v>
                </c:pt>
                <c:pt idx="634">
                  <c:v>33696.333321759332</c:v>
                </c:pt>
                <c:pt idx="635">
                  <c:v>33696.333321759332</c:v>
                </c:pt>
                <c:pt idx="636">
                  <c:v>33696.374988425996</c:v>
                </c:pt>
                <c:pt idx="637">
                  <c:v>33696.374988425996</c:v>
                </c:pt>
                <c:pt idx="638">
                  <c:v>33696.416655092667</c:v>
                </c:pt>
                <c:pt idx="639">
                  <c:v>33696.416655092667</c:v>
                </c:pt>
                <c:pt idx="640">
                  <c:v>33696.458321759332</c:v>
                </c:pt>
                <c:pt idx="641">
                  <c:v>33696.458321759332</c:v>
                </c:pt>
                <c:pt idx="642">
                  <c:v>33696.499988425996</c:v>
                </c:pt>
                <c:pt idx="643">
                  <c:v>33696.499988425996</c:v>
                </c:pt>
                <c:pt idx="644">
                  <c:v>33696.541655092667</c:v>
                </c:pt>
                <c:pt idx="645">
                  <c:v>33696.541655092667</c:v>
                </c:pt>
                <c:pt idx="646">
                  <c:v>33696.583321759332</c:v>
                </c:pt>
                <c:pt idx="647">
                  <c:v>33696.583321759332</c:v>
                </c:pt>
                <c:pt idx="648">
                  <c:v>33696.624988425996</c:v>
                </c:pt>
                <c:pt idx="649">
                  <c:v>33696.624988425996</c:v>
                </c:pt>
                <c:pt idx="650">
                  <c:v>33696.666655092667</c:v>
                </c:pt>
                <c:pt idx="651">
                  <c:v>33696.666655092667</c:v>
                </c:pt>
                <c:pt idx="652">
                  <c:v>33696.708321759332</c:v>
                </c:pt>
                <c:pt idx="653">
                  <c:v>33696.708321759332</c:v>
                </c:pt>
                <c:pt idx="654">
                  <c:v>33696.749988425996</c:v>
                </c:pt>
                <c:pt idx="655">
                  <c:v>33696.749988425996</c:v>
                </c:pt>
                <c:pt idx="656">
                  <c:v>33696.791655092667</c:v>
                </c:pt>
                <c:pt idx="657">
                  <c:v>33696.791655092667</c:v>
                </c:pt>
                <c:pt idx="658">
                  <c:v>33696.833321759332</c:v>
                </c:pt>
                <c:pt idx="659">
                  <c:v>33696.833321759332</c:v>
                </c:pt>
                <c:pt idx="660">
                  <c:v>33696.874988425996</c:v>
                </c:pt>
                <c:pt idx="661">
                  <c:v>33696.874988425996</c:v>
                </c:pt>
                <c:pt idx="662">
                  <c:v>33696.916655092667</c:v>
                </c:pt>
                <c:pt idx="663">
                  <c:v>33696.916655092667</c:v>
                </c:pt>
                <c:pt idx="664">
                  <c:v>33696.958321759332</c:v>
                </c:pt>
                <c:pt idx="665">
                  <c:v>33696.958321759332</c:v>
                </c:pt>
                <c:pt idx="666">
                  <c:v>33725.999988425996</c:v>
                </c:pt>
                <c:pt idx="667">
                  <c:v>33725.999988425996</c:v>
                </c:pt>
                <c:pt idx="668">
                  <c:v>33726.041655092667</c:v>
                </c:pt>
                <c:pt idx="669">
                  <c:v>33726.041655092667</c:v>
                </c:pt>
                <c:pt idx="670">
                  <c:v>33726.083321759332</c:v>
                </c:pt>
                <c:pt idx="671">
                  <c:v>33726.083321759332</c:v>
                </c:pt>
                <c:pt idx="672">
                  <c:v>33726.124988425996</c:v>
                </c:pt>
                <c:pt idx="673">
                  <c:v>33726.124988425996</c:v>
                </c:pt>
                <c:pt idx="674">
                  <c:v>33726.166655092667</c:v>
                </c:pt>
                <c:pt idx="675">
                  <c:v>33726.166655092667</c:v>
                </c:pt>
                <c:pt idx="676">
                  <c:v>33726.208321759332</c:v>
                </c:pt>
                <c:pt idx="677">
                  <c:v>33726.208321759332</c:v>
                </c:pt>
                <c:pt idx="678">
                  <c:v>33726.249988425996</c:v>
                </c:pt>
                <c:pt idx="679">
                  <c:v>33726.249988425996</c:v>
                </c:pt>
                <c:pt idx="680">
                  <c:v>33726.291655092667</c:v>
                </c:pt>
                <c:pt idx="681">
                  <c:v>33726.291655092667</c:v>
                </c:pt>
                <c:pt idx="682">
                  <c:v>33726.333321759332</c:v>
                </c:pt>
                <c:pt idx="683">
                  <c:v>33726.333321759332</c:v>
                </c:pt>
                <c:pt idx="684">
                  <c:v>33726.374988425996</c:v>
                </c:pt>
                <c:pt idx="685">
                  <c:v>33726.374988425996</c:v>
                </c:pt>
                <c:pt idx="686">
                  <c:v>33726.416655092667</c:v>
                </c:pt>
                <c:pt idx="687">
                  <c:v>33726.416655092667</c:v>
                </c:pt>
                <c:pt idx="688">
                  <c:v>33726.458321759332</c:v>
                </c:pt>
                <c:pt idx="689">
                  <c:v>33726.458321759332</c:v>
                </c:pt>
                <c:pt idx="690">
                  <c:v>33726.499988425996</c:v>
                </c:pt>
                <c:pt idx="691">
                  <c:v>33726.499988425996</c:v>
                </c:pt>
                <c:pt idx="692">
                  <c:v>33726.541655092667</c:v>
                </c:pt>
                <c:pt idx="693">
                  <c:v>33726.541655092667</c:v>
                </c:pt>
                <c:pt idx="694">
                  <c:v>33726.583321759332</c:v>
                </c:pt>
                <c:pt idx="695">
                  <c:v>33726.583321759332</c:v>
                </c:pt>
                <c:pt idx="696">
                  <c:v>33726.624988425996</c:v>
                </c:pt>
                <c:pt idx="697">
                  <c:v>33726.624988425996</c:v>
                </c:pt>
                <c:pt idx="698">
                  <c:v>33726.666655092667</c:v>
                </c:pt>
                <c:pt idx="699">
                  <c:v>33726.666655092667</c:v>
                </c:pt>
                <c:pt idx="700">
                  <c:v>33726.708321759332</c:v>
                </c:pt>
                <c:pt idx="701">
                  <c:v>33726.708321759332</c:v>
                </c:pt>
                <c:pt idx="702">
                  <c:v>33726.749988425996</c:v>
                </c:pt>
                <c:pt idx="703">
                  <c:v>33726.749988425996</c:v>
                </c:pt>
                <c:pt idx="704">
                  <c:v>33726.791655092667</c:v>
                </c:pt>
                <c:pt idx="705">
                  <c:v>33726.791655092667</c:v>
                </c:pt>
                <c:pt idx="706">
                  <c:v>33726.833321759332</c:v>
                </c:pt>
                <c:pt idx="707">
                  <c:v>33726.833321759332</c:v>
                </c:pt>
                <c:pt idx="708">
                  <c:v>33726.874988425996</c:v>
                </c:pt>
                <c:pt idx="709">
                  <c:v>33726.874988425996</c:v>
                </c:pt>
                <c:pt idx="710">
                  <c:v>33726.916655092667</c:v>
                </c:pt>
                <c:pt idx="711">
                  <c:v>33726.916655092667</c:v>
                </c:pt>
                <c:pt idx="712">
                  <c:v>33726.958321759332</c:v>
                </c:pt>
                <c:pt idx="713">
                  <c:v>33726.958321759332</c:v>
                </c:pt>
                <c:pt idx="714">
                  <c:v>33725.999988425996</c:v>
                </c:pt>
                <c:pt idx="715">
                  <c:v>33725.999988425996</c:v>
                </c:pt>
                <c:pt idx="716">
                  <c:v>33726.041655092667</c:v>
                </c:pt>
                <c:pt idx="717">
                  <c:v>33726.041655092667</c:v>
                </c:pt>
                <c:pt idx="718">
                  <c:v>33726.083321759332</c:v>
                </c:pt>
                <c:pt idx="719">
                  <c:v>33726.083321759332</c:v>
                </c:pt>
                <c:pt idx="720">
                  <c:v>33726.124988425996</c:v>
                </c:pt>
                <c:pt idx="721">
                  <c:v>33726.124988425996</c:v>
                </c:pt>
                <c:pt idx="722">
                  <c:v>33726.166655092667</c:v>
                </c:pt>
                <c:pt idx="723">
                  <c:v>33726.166655092667</c:v>
                </c:pt>
                <c:pt idx="724">
                  <c:v>33726.208321759332</c:v>
                </c:pt>
                <c:pt idx="725">
                  <c:v>33726.208321759332</c:v>
                </c:pt>
                <c:pt idx="726">
                  <c:v>33726.249988425996</c:v>
                </c:pt>
                <c:pt idx="727">
                  <c:v>33726.249988425996</c:v>
                </c:pt>
                <c:pt idx="728">
                  <c:v>33726.291655092667</c:v>
                </c:pt>
                <c:pt idx="729">
                  <c:v>33726.291655092667</c:v>
                </c:pt>
                <c:pt idx="730">
                  <c:v>33726.333321759332</c:v>
                </c:pt>
                <c:pt idx="731">
                  <c:v>33726.333321759332</c:v>
                </c:pt>
                <c:pt idx="732">
                  <c:v>33726.374988425996</c:v>
                </c:pt>
                <c:pt idx="733">
                  <c:v>33726.374988425996</c:v>
                </c:pt>
                <c:pt idx="734">
                  <c:v>33726.416655092667</c:v>
                </c:pt>
                <c:pt idx="735">
                  <c:v>33726.416655092667</c:v>
                </c:pt>
                <c:pt idx="736">
                  <c:v>33726.458321759332</c:v>
                </c:pt>
                <c:pt idx="737">
                  <c:v>33726.458321759332</c:v>
                </c:pt>
                <c:pt idx="738">
                  <c:v>33726.499988425996</c:v>
                </c:pt>
                <c:pt idx="739">
                  <c:v>33726.499988425996</c:v>
                </c:pt>
                <c:pt idx="740">
                  <c:v>33726.541655092667</c:v>
                </c:pt>
                <c:pt idx="741">
                  <c:v>33726.541655092667</c:v>
                </c:pt>
                <c:pt idx="742">
                  <c:v>33726.583321759332</c:v>
                </c:pt>
                <c:pt idx="743">
                  <c:v>33726.583321759332</c:v>
                </c:pt>
                <c:pt idx="744">
                  <c:v>33726.624988425996</c:v>
                </c:pt>
                <c:pt idx="745">
                  <c:v>33726.624988425996</c:v>
                </c:pt>
                <c:pt idx="746">
                  <c:v>33726.666655092667</c:v>
                </c:pt>
                <c:pt idx="747">
                  <c:v>33726.666655092667</c:v>
                </c:pt>
                <c:pt idx="748">
                  <c:v>33726.708321759332</c:v>
                </c:pt>
                <c:pt idx="749">
                  <c:v>33726.708321759332</c:v>
                </c:pt>
                <c:pt idx="750">
                  <c:v>33726.749988425996</c:v>
                </c:pt>
                <c:pt idx="751">
                  <c:v>33726.749988425996</c:v>
                </c:pt>
                <c:pt idx="752">
                  <c:v>33726.791655092667</c:v>
                </c:pt>
                <c:pt idx="753">
                  <c:v>33726.791655092667</c:v>
                </c:pt>
                <c:pt idx="754">
                  <c:v>33726.833321759332</c:v>
                </c:pt>
                <c:pt idx="755">
                  <c:v>33726.833321759332</c:v>
                </c:pt>
                <c:pt idx="756">
                  <c:v>33726.874988425996</c:v>
                </c:pt>
                <c:pt idx="757">
                  <c:v>33726.874988425996</c:v>
                </c:pt>
                <c:pt idx="758">
                  <c:v>33726.916655092667</c:v>
                </c:pt>
                <c:pt idx="759">
                  <c:v>33726.916655092667</c:v>
                </c:pt>
                <c:pt idx="760">
                  <c:v>33726.958321759332</c:v>
                </c:pt>
                <c:pt idx="761">
                  <c:v>33726.958321759332</c:v>
                </c:pt>
                <c:pt idx="762">
                  <c:v>33756.999988425996</c:v>
                </c:pt>
                <c:pt idx="763">
                  <c:v>33756.999988425996</c:v>
                </c:pt>
                <c:pt idx="764">
                  <c:v>33757.041655092667</c:v>
                </c:pt>
                <c:pt idx="765">
                  <c:v>33757.041655092667</c:v>
                </c:pt>
                <c:pt idx="766">
                  <c:v>33757.083321759332</c:v>
                </c:pt>
                <c:pt idx="767">
                  <c:v>33757.083321759332</c:v>
                </c:pt>
                <c:pt idx="768">
                  <c:v>33757.124988425996</c:v>
                </c:pt>
                <c:pt idx="769">
                  <c:v>33757.124988425996</c:v>
                </c:pt>
                <c:pt idx="770">
                  <c:v>33757.166655092667</c:v>
                </c:pt>
                <c:pt idx="771">
                  <c:v>33757.166655092667</c:v>
                </c:pt>
                <c:pt idx="772">
                  <c:v>33757.208321759332</c:v>
                </c:pt>
                <c:pt idx="773">
                  <c:v>33757.208321759332</c:v>
                </c:pt>
                <c:pt idx="774">
                  <c:v>33757.249988425996</c:v>
                </c:pt>
                <c:pt idx="775">
                  <c:v>33757.249988425996</c:v>
                </c:pt>
                <c:pt idx="776">
                  <c:v>33757.291655092667</c:v>
                </c:pt>
                <c:pt idx="777">
                  <c:v>33757.291655092667</c:v>
                </c:pt>
                <c:pt idx="778">
                  <c:v>33757.333321759332</c:v>
                </c:pt>
                <c:pt idx="779">
                  <c:v>33757.333321759332</c:v>
                </c:pt>
                <c:pt idx="780">
                  <c:v>33757.374988425996</c:v>
                </c:pt>
                <c:pt idx="781">
                  <c:v>33757.374988425996</c:v>
                </c:pt>
                <c:pt idx="782">
                  <c:v>33757.416655092667</c:v>
                </c:pt>
                <c:pt idx="783">
                  <c:v>33757.416655092667</c:v>
                </c:pt>
                <c:pt idx="784">
                  <c:v>33757.458321759332</c:v>
                </c:pt>
                <c:pt idx="785">
                  <c:v>33757.458321759332</c:v>
                </c:pt>
                <c:pt idx="786">
                  <c:v>33757.499988425996</c:v>
                </c:pt>
                <c:pt idx="787">
                  <c:v>33757.499988425996</c:v>
                </c:pt>
                <c:pt idx="788">
                  <c:v>33757.541655092667</c:v>
                </c:pt>
                <c:pt idx="789">
                  <c:v>33757.541655092667</c:v>
                </c:pt>
                <c:pt idx="790">
                  <c:v>33757.583321759332</c:v>
                </c:pt>
                <c:pt idx="791">
                  <c:v>33757.583321759332</c:v>
                </c:pt>
                <c:pt idx="792">
                  <c:v>33757.624988425996</c:v>
                </c:pt>
                <c:pt idx="793">
                  <c:v>33757.624988425996</c:v>
                </c:pt>
                <c:pt idx="794">
                  <c:v>33757.666655092667</c:v>
                </c:pt>
                <c:pt idx="795">
                  <c:v>33757.666655092667</c:v>
                </c:pt>
                <c:pt idx="796">
                  <c:v>33757.708321759332</c:v>
                </c:pt>
                <c:pt idx="797">
                  <c:v>33757.708321759332</c:v>
                </c:pt>
                <c:pt idx="798">
                  <c:v>33757.749988425996</c:v>
                </c:pt>
                <c:pt idx="799">
                  <c:v>33757.749988425996</c:v>
                </c:pt>
                <c:pt idx="800">
                  <c:v>33757.791655092667</c:v>
                </c:pt>
                <c:pt idx="801">
                  <c:v>33757.791655092667</c:v>
                </c:pt>
                <c:pt idx="802">
                  <c:v>33757.833321759332</c:v>
                </c:pt>
                <c:pt idx="803">
                  <c:v>33757.833321759332</c:v>
                </c:pt>
                <c:pt idx="804">
                  <c:v>33757.874988425996</c:v>
                </c:pt>
                <c:pt idx="805">
                  <c:v>33757.874988425996</c:v>
                </c:pt>
                <c:pt idx="806">
                  <c:v>33757.916655092667</c:v>
                </c:pt>
                <c:pt idx="807">
                  <c:v>33757.916655092667</c:v>
                </c:pt>
                <c:pt idx="808">
                  <c:v>33757.958321759332</c:v>
                </c:pt>
                <c:pt idx="809">
                  <c:v>33757.958321759332</c:v>
                </c:pt>
                <c:pt idx="810">
                  <c:v>33756.999988425996</c:v>
                </c:pt>
                <c:pt idx="811">
                  <c:v>33756.999988425996</c:v>
                </c:pt>
                <c:pt idx="812">
                  <c:v>33757.041655092667</c:v>
                </c:pt>
                <c:pt idx="813">
                  <c:v>33757.041655092667</c:v>
                </c:pt>
                <c:pt idx="814">
                  <c:v>33757.083321759332</c:v>
                </c:pt>
                <c:pt idx="815">
                  <c:v>33757.083321759332</c:v>
                </c:pt>
                <c:pt idx="816">
                  <c:v>33757.124988425996</c:v>
                </c:pt>
                <c:pt idx="817">
                  <c:v>33757.124988425996</c:v>
                </c:pt>
                <c:pt idx="818">
                  <c:v>33757.166655092667</c:v>
                </c:pt>
                <c:pt idx="819">
                  <c:v>33757.166655092667</c:v>
                </c:pt>
                <c:pt idx="820">
                  <c:v>33757.208321759332</c:v>
                </c:pt>
                <c:pt idx="821">
                  <c:v>33757.208321759332</c:v>
                </c:pt>
                <c:pt idx="822">
                  <c:v>33757.249988425996</c:v>
                </c:pt>
                <c:pt idx="823">
                  <c:v>33757.249988425996</c:v>
                </c:pt>
                <c:pt idx="824">
                  <c:v>33757.291655092667</c:v>
                </c:pt>
                <c:pt idx="825">
                  <c:v>33757.291655092667</c:v>
                </c:pt>
                <c:pt idx="826">
                  <c:v>33757.333321759332</c:v>
                </c:pt>
                <c:pt idx="827">
                  <c:v>33757.333321759332</c:v>
                </c:pt>
                <c:pt idx="828">
                  <c:v>33757.374988425996</c:v>
                </c:pt>
                <c:pt idx="829">
                  <c:v>33757.374988425996</c:v>
                </c:pt>
                <c:pt idx="830">
                  <c:v>33757.416655092667</c:v>
                </c:pt>
                <c:pt idx="831">
                  <c:v>33757.416655092667</c:v>
                </c:pt>
                <c:pt idx="832">
                  <c:v>33757.458321759332</c:v>
                </c:pt>
                <c:pt idx="833">
                  <c:v>33757.458321759332</c:v>
                </c:pt>
                <c:pt idx="834">
                  <c:v>33757.499988425996</c:v>
                </c:pt>
                <c:pt idx="835">
                  <c:v>33757.499988425996</c:v>
                </c:pt>
                <c:pt idx="836">
                  <c:v>33757.541655092667</c:v>
                </c:pt>
                <c:pt idx="837">
                  <c:v>33757.541655092667</c:v>
                </c:pt>
                <c:pt idx="838">
                  <c:v>33757.583321759332</c:v>
                </c:pt>
                <c:pt idx="839">
                  <c:v>33757.583321759332</c:v>
                </c:pt>
                <c:pt idx="840">
                  <c:v>33757.624988425996</c:v>
                </c:pt>
                <c:pt idx="841">
                  <c:v>33757.624988425996</c:v>
                </c:pt>
                <c:pt idx="842">
                  <c:v>33757.666655092667</c:v>
                </c:pt>
                <c:pt idx="843">
                  <c:v>33757.666655092667</c:v>
                </c:pt>
                <c:pt idx="844">
                  <c:v>33757.708321759332</c:v>
                </c:pt>
                <c:pt idx="845">
                  <c:v>33757.708321759332</c:v>
                </c:pt>
                <c:pt idx="846">
                  <c:v>33757.749988425996</c:v>
                </c:pt>
                <c:pt idx="847">
                  <c:v>33757.749988425996</c:v>
                </c:pt>
                <c:pt idx="848">
                  <c:v>33757.791655092667</c:v>
                </c:pt>
                <c:pt idx="849">
                  <c:v>33757.791655092667</c:v>
                </c:pt>
                <c:pt idx="850">
                  <c:v>33757.833321759332</c:v>
                </c:pt>
                <c:pt idx="851">
                  <c:v>33757.833321759332</c:v>
                </c:pt>
                <c:pt idx="852">
                  <c:v>33757.874988425996</c:v>
                </c:pt>
                <c:pt idx="853">
                  <c:v>33757.874988425996</c:v>
                </c:pt>
                <c:pt idx="854">
                  <c:v>33757.916655092667</c:v>
                </c:pt>
                <c:pt idx="855">
                  <c:v>33757.916655092667</c:v>
                </c:pt>
                <c:pt idx="856">
                  <c:v>33757.958321759332</c:v>
                </c:pt>
                <c:pt idx="857">
                  <c:v>33757.958321759332</c:v>
                </c:pt>
                <c:pt idx="858">
                  <c:v>33786.999988425996</c:v>
                </c:pt>
                <c:pt idx="859">
                  <c:v>33786.999988425996</c:v>
                </c:pt>
                <c:pt idx="860">
                  <c:v>33787.04165509266</c:v>
                </c:pt>
                <c:pt idx="861">
                  <c:v>33787.04165509266</c:v>
                </c:pt>
                <c:pt idx="862">
                  <c:v>33787.083321759332</c:v>
                </c:pt>
                <c:pt idx="863">
                  <c:v>33787.083321759332</c:v>
                </c:pt>
                <c:pt idx="864">
                  <c:v>33787.124988425996</c:v>
                </c:pt>
                <c:pt idx="865">
                  <c:v>33787.124988425996</c:v>
                </c:pt>
                <c:pt idx="866">
                  <c:v>33787.16665509266</c:v>
                </c:pt>
                <c:pt idx="867">
                  <c:v>33787.16665509266</c:v>
                </c:pt>
                <c:pt idx="868">
                  <c:v>33787.208321759332</c:v>
                </c:pt>
                <c:pt idx="869">
                  <c:v>33787.208321759332</c:v>
                </c:pt>
                <c:pt idx="870">
                  <c:v>33787.249988425996</c:v>
                </c:pt>
                <c:pt idx="871">
                  <c:v>33787.249988425996</c:v>
                </c:pt>
                <c:pt idx="872">
                  <c:v>33787.29165509266</c:v>
                </c:pt>
                <c:pt idx="873">
                  <c:v>33787.29165509266</c:v>
                </c:pt>
                <c:pt idx="874">
                  <c:v>33787.333321759332</c:v>
                </c:pt>
                <c:pt idx="875">
                  <c:v>33787.333321759332</c:v>
                </c:pt>
                <c:pt idx="876">
                  <c:v>33787.374988425996</c:v>
                </c:pt>
                <c:pt idx="877">
                  <c:v>33787.374988425996</c:v>
                </c:pt>
                <c:pt idx="878">
                  <c:v>33787.41665509266</c:v>
                </c:pt>
                <c:pt idx="879">
                  <c:v>33787.41665509266</c:v>
                </c:pt>
                <c:pt idx="880">
                  <c:v>33787.458321759332</c:v>
                </c:pt>
                <c:pt idx="881">
                  <c:v>33787.458321759332</c:v>
                </c:pt>
                <c:pt idx="882">
                  <c:v>33787.499988425996</c:v>
                </c:pt>
                <c:pt idx="883">
                  <c:v>33787.499988425996</c:v>
                </c:pt>
                <c:pt idx="884">
                  <c:v>33787.54165509266</c:v>
                </c:pt>
                <c:pt idx="885">
                  <c:v>33787.54165509266</c:v>
                </c:pt>
                <c:pt idx="886">
                  <c:v>33787.583321759332</c:v>
                </c:pt>
                <c:pt idx="887">
                  <c:v>33787.583321759332</c:v>
                </c:pt>
                <c:pt idx="888">
                  <c:v>33787.624988425996</c:v>
                </c:pt>
                <c:pt idx="889">
                  <c:v>33787.624988425996</c:v>
                </c:pt>
                <c:pt idx="890">
                  <c:v>33787.66665509266</c:v>
                </c:pt>
                <c:pt idx="891">
                  <c:v>33787.66665509266</c:v>
                </c:pt>
                <c:pt idx="892">
                  <c:v>33787.708321759332</c:v>
                </c:pt>
                <c:pt idx="893">
                  <c:v>33787.708321759332</c:v>
                </c:pt>
                <c:pt idx="894">
                  <c:v>33787.749988425996</c:v>
                </c:pt>
                <c:pt idx="895">
                  <c:v>33787.749988425996</c:v>
                </c:pt>
                <c:pt idx="896">
                  <c:v>33787.79165509266</c:v>
                </c:pt>
                <c:pt idx="897">
                  <c:v>33787.79165509266</c:v>
                </c:pt>
                <c:pt idx="898">
                  <c:v>33787.833321759332</c:v>
                </c:pt>
                <c:pt idx="899">
                  <c:v>33787.833321759332</c:v>
                </c:pt>
                <c:pt idx="900">
                  <c:v>33787.874988425996</c:v>
                </c:pt>
                <c:pt idx="901">
                  <c:v>33787.874988425996</c:v>
                </c:pt>
                <c:pt idx="902">
                  <c:v>33787.91665509266</c:v>
                </c:pt>
                <c:pt idx="903">
                  <c:v>33787.91665509266</c:v>
                </c:pt>
                <c:pt idx="904">
                  <c:v>33787.958321759332</c:v>
                </c:pt>
                <c:pt idx="905">
                  <c:v>33787.958321759332</c:v>
                </c:pt>
                <c:pt idx="906">
                  <c:v>33786.999988425996</c:v>
                </c:pt>
                <c:pt idx="907">
                  <c:v>33786.999988425996</c:v>
                </c:pt>
                <c:pt idx="908">
                  <c:v>33787.04165509266</c:v>
                </c:pt>
                <c:pt idx="909">
                  <c:v>33787.04165509266</c:v>
                </c:pt>
                <c:pt idx="910">
                  <c:v>33787.083321759332</c:v>
                </c:pt>
                <c:pt idx="911">
                  <c:v>33787.083321759332</c:v>
                </c:pt>
                <c:pt idx="912">
                  <c:v>33787.124988425996</c:v>
                </c:pt>
                <c:pt idx="913">
                  <c:v>33787.124988425996</c:v>
                </c:pt>
                <c:pt idx="914">
                  <c:v>33787.16665509266</c:v>
                </c:pt>
                <c:pt idx="915">
                  <c:v>33787.16665509266</c:v>
                </c:pt>
                <c:pt idx="916">
                  <c:v>33787.208321759332</c:v>
                </c:pt>
                <c:pt idx="917">
                  <c:v>33787.208321759332</c:v>
                </c:pt>
                <c:pt idx="918">
                  <c:v>33787.249988425996</c:v>
                </c:pt>
                <c:pt idx="919">
                  <c:v>33787.249988425996</c:v>
                </c:pt>
                <c:pt idx="920">
                  <c:v>33787.29165509266</c:v>
                </c:pt>
                <c:pt idx="921">
                  <c:v>33787.29165509266</c:v>
                </c:pt>
                <c:pt idx="922">
                  <c:v>33787.333321759332</c:v>
                </c:pt>
                <c:pt idx="923">
                  <c:v>33787.333321759332</c:v>
                </c:pt>
                <c:pt idx="924">
                  <c:v>33787.374988425996</c:v>
                </c:pt>
                <c:pt idx="925">
                  <c:v>33787.374988425996</c:v>
                </c:pt>
                <c:pt idx="926">
                  <c:v>33787.41665509266</c:v>
                </c:pt>
                <c:pt idx="927">
                  <c:v>33787.41665509266</c:v>
                </c:pt>
                <c:pt idx="928">
                  <c:v>33787.458321759332</c:v>
                </c:pt>
                <c:pt idx="929">
                  <c:v>33787.458321759332</c:v>
                </c:pt>
                <c:pt idx="930">
                  <c:v>33787.499988425996</c:v>
                </c:pt>
                <c:pt idx="931">
                  <c:v>33787.499988425996</c:v>
                </c:pt>
                <c:pt idx="932">
                  <c:v>33787.54165509266</c:v>
                </c:pt>
                <c:pt idx="933">
                  <c:v>33787.54165509266</c:v>
                </c:pt>
                <c:pt idx="934">
                  <c:v>33787.583321759332</c:v>
                </c:pt>
                <c:pt idx="935">
                  <c:v>33787.583321759332</c:v>
                </c:pt>
                <c:pt idx="936">
                  <c:v>33787.624988425996</c:v>
                </c:pt>
                <c:pt idx="937">
                  <c:v>33787.624988425996</c:v>
                </c:pt>
                <c:pt idx="938">
                  <c:v>33787.66665509266</c:v>
                </c:pt>
                <c:pt idx="939">
                  <c:v>33787.66665509266</c:v>
                </c:pt>
                <c:pt idx="940">
                  <c:v>33787.708321759332</c:v>
                </c:pt>
                <c:pt idx="941">
                  <c:v>33787.708321759332</c:v>
                </c:pt>
                <c:pt idx="942">
                  <c:v>33787.749988425996</c:v>
                </c:pt>
                <c:pt idx="943">
                  <c:v>33787.749988425996</c:v>
                </c:pt>
                <c:pt idx="944">
                  <c:v>33787.79165509266</c:v>
                </c:pt>
                <c:pt idx="945">
                  <c:v>33787.79165509266</c:v>
                </c:pt>
                <c:pt idx="946">
                  <c:v>33787.833321759332</c:v>
                </c:pt>
                <c:pt idx="947">
                  <c:v>33787.833321759332</c:v>
                </c:pt>
                <c:pt idx="948">
                  <c:v>33787.874988425996</c:v>
                </c:pt>
                <c:pt idx="949">
                  <c:v>33787.874988425996</c:v>
                </c:pt>
                <c:pt idx="950">
                  <c:v>33787.91665509266</c:v>
                </c:pt>
                <c:pt idx="951">
                  <c:v>33787.91665509266</c:v>
                </c:pt>
                <c:pt idx="952">
                  <c:v>33787.958321759332</c:v>
                </c:pt>
                <c:pt idx="953">
                  <c:v>33787.958321759332</c:v>
                </c:pt>
                <c:pt idx="954">
                  <c:v>33817.999988425996</c:v>
                </c:pt>
                <c:pt idx="955">
                  <c:v>33817.999988425996</c:v>
                </c:pt>
                <c:pt idx="956">
                  <c:v>33818.04165509266</c:v>
                </c:pt>
                <c:pt idx="957">
                  <c:v>33818.04165509266</c:v>
                </c:pt>
                <c:pt idx="958">
                  <c:v>33818.083321759332</c:v>
                </c:pt>
                <c:pt idx="959">
                  <c:v>33818.083321759332</c:v>
                </c:pt>
                <c:pt idx="960">
                  <c:v>33818.124988425996</c:v>
                </c:pt>
                <c:pt idx="961">
                  <c:v>33818.124988425996</c:v>
                </c:pt>
                <c:pt idx="962">
                  <c:v>33818.16665509266</c:v>
                </c:pt>
                <c:pt idx="963">
                  <c:v>33818.16665509266</c:v>
                </c:pt>
                <c:pt idx="964">
                  <c:v>33818.208321759332</c:v>
                </c:pt>
                <c:pt idx="965">
                  <c:v>33818.208321759332</c:v>
                </c:pt>
                <c:pt idx="966">
                  <c:v>33818.249988425996</c:v>
                </c:pt>
                <c:pt idx="967">
                  <c:v>33818.249988425996</c:v>
                </c:pt>
                <c:pt idx="968">
                  <c:v>33818.29165509266</c:v>
                </c:pt>
                <c:pt idx="969">
                  <c:v>33818.29165509266</c:v>
                </c:pt>
                <c:pt idx="970">
                  <c:v>33818.333321759332</c:v>
                </c:pt>
                <c:pt idx="971">
                  <c:v>33818.333321759332</c:v>
                </c:pt>
                <c:pt idx="972">
                  <c:v>33818.374988425996</c:v>
                </c:pt>
                <c:pt idx="973">
                  <c:v>33818.374988425996</c:v>
                </c:pt>
                <c:pt idx="974">
                  <c:v>33818.41665509266</c:v>
                </c:pt>
                <c:pt idx="975">
                  <c:v>33818.41665509266</c:v>
                </c:pt>
                <c:pt idx="976">
                  <c:v>33818.458321759332</c:v>
                </c:pt>
                <c:pt idx="977">
                  <c:v>33818.458321759332</c:v>
                </c:pt>
                <c:pt idx="978">
                  <c:v>33818.499988425996</c:v>
                </c:pt>
                <c:pt idx="979">
                  <c:v>33818.499988425996</c:v>
                </c:pt>
                <c:pt idx="980">
                  <c:v>33818.54165509266</c:v>
                </c:pt>
                <c:pt idx="981">
                  <c:v>33818.54165509266</c:v>
                </c:pt>
                <c:pt idx="982">
                  <c:v>33818.583321759332</c:v>
                </c:pt>
                <c:pt idx="983">
                  <c:v>33818.583321759332</c:v>
                </c:pt>
                <c:pt idx="984">
                  <c:v>33818.624988425996</c:v>
                </c:pt>
                <c:pt idx="985">
                  <c:v>33818.624988425996</c:v>
                </c:pt>
                <c:pt idx="986">
                  <c:v>33818.66665509266</c:v>
                </c:pt>
                <c:pt idx="987">
                  <c:v>33818.66665509266</c:v>
                </c:pt>
                <c:pt idx="988">
                  <c:v>33818.708321759332</c:v>
                </c:pt>
                <c:pt idx="989">
                  <c:v>33818.708321759332</c:v>
                </c:pt>
                <c:pt idx="990">
                  <c:v>33818.749988425996</c:v>
                </c:pt>
                <c:pt idx="991">
                  <c:v>33818.749988425996</c:v>
                </c:pt>
                <c:pt idx="992">
                  <c:v>33818.79165509266</c:v>
                </c:pt>
                <c:pt idx="993">
                  <c:v>33818.79165509266</c:v>
                </c:pt>
                <c:pt idx="994">
                  <c:v>33818.833321759332</c:v>
                </c:pt>
                <c:pt idx="995">
                  <c:v>33818.833321759332</c:v>
                </c:pt>
                <c:pt idx="996">
                  <c:v>33818.874988425996</c:v>
                </c:pt>
                <c:pt idx="997">
                  <c:v>33818.874988425996</c:v>
                </c:pt>
                <c:pt idx="998">
                  <c:v>33818.91665509266</c:v>
                </c:pt>
                <c:pt idx="999">
                  <c:v>33818.91665509266</c:v>
                </c:pt>
                <c:pt idx="1000">
                  <c:v>33818.958321759332</c:v>
                </c:pt>
                <c:pt idx="1001">
                  <c:v>33818.958321759332</c:v>
                </c:pt>
                <c:pt idx="1002">
                  <c:v>33817.999988425996</c:v>
                </c:pt>
                <c:pt idx="1003">
                  <c:v>33817.999988425996</c:v>
                </c:pt>
                <c:pt idx="1004">
                  <c:v>33818.04165509266</c:v>
                </c:pt>
                <c:pt idx="1005">
                  <c:v>33818.04165509266</c:v>
                </c:pt>
                <c:pt idx="1006">
                  <c:v>33818.083321759332</c:v>
                </c:pt>
                <c:pt idx="1007">
                  <c:v>33818.083321759332</c:v>
                </c:pt>
                <c:pt idx="1008">
                  <c:v>33818.124988425996</c:v>
                </c:pt>
                <c:pt idx="1009">
                  <c:v>33818.124988425996</c:v>
                </c:pt>
                <c:pt idx="1010">
                  <c:v>33818.16665509266</c:v>
                </c:pt>
                <c:pt idx="1011">
                  <c:v>33818.16665509266</c:v>
                </c:pt>
                <c:pt idx="1012">
                  <c:v>33818.208321759332</c:v>
                </c:pt>
                <c:pt idx="1013">
                  <c:v>33818.208321759332</c:v>
                </c:pt>
                <c:pt idx="1014">
                  <c:v>33818.249988425996</c:v>
                </c:pt>
                <c:pt idx="1015">
                  <c:v>33818.249988425996</c:v>
                </c:pt>
                <c:pt idx="1016">
                  <c:v>33818.29165509266</c:v>
                </c:pt>
                <c:pt idx="1017">
                  <c:v>33818.29165509266</c:v>
                </c:pt>
                <c:pt idx="1018">
                  <c:v>33818.333321759332</c:v>
                </c:pt>
                <c:pt idx="1019">
                  <c:v>33818.333321759332</c:v>
                </c:pt>
                <c:pt idx="1020">
                  <c:v>33818.374988425996</c:v>
                </c:pt>
                <c:pt idx="1021">
                  <c:v>33818.374988425996</c:v>
                </c:pt>
                <c:pt idx="1022">
                  <c:v>33818.41665509266</c:v>
                </c:pt>
                <c:pt idx="1023">
                  <c:v>33818.41665509266</c:v>
                </c:pt>
                <c:pt idx="1024">
                  <c:v>33818.458321759332</c:v>
                </c:pt>
                <c:pt idx="1025">
                  <c:v>33818.458321759332</c:v>
                </c:pt>
                <c:pt idx="1026">
                  <c:v>33818.499988425996</c:v>
                </c:pt>
                <c:pt idx="1027">
                  <c:v>33818.499988425996</c:v>
                </c:pt>
                <c:pt idx="1028">
                  <c:v>33818.54165509266</c:v>
                </c:pt>
                <c:pt idx="1029">
                  <c:v>33818.54165509266</c:v>
                </c:pt>
                <c:pt idx="1030">
                  <c:v>33818.583321759332</c:v>
                </c:pt>
                <c:pt idx="1031">
                  <c:v>33818.583321759332</c:v>
                </c:pt>
                <c:pt idx="1032">
                  <c:v>33818.624988425996</c:v>
                </c:pt>
                <c:pt idx="1033">
                  <c:v>33818.624988425996</c:v>
                </c:pt>
                <c:pt idx="1034">
                  <c:v>33818.66665509266</c:v>
                </c:pt>
                <c:pt idx="1035">
                  <c:v>33818.66665509266</c:v>
                </c:pt>
                <c:pt idx="1036">
                  <c:v>33818.708321759332</c:v>
                </c:pt>
                <c:pt idx="1037">
                  <c:v>33818.708321759332</c:v>
                </c:pt>
                <c:pt idx="1038">
                  <c:v>33818.749988425996</c:v>
                </c:pt>
                <c:pt idx="1039">
                  <c:v>33818.749988425996</c:v>
                </c:pt>
                <c:pt idx="1040">
                  <c:v>33818.79165509266</c:v>
                </c:pt>
                <c:pt idx="1041">
                  <c:v>33818.79165509266</c:v>
                </c:pt>
                <c:pt idx="1042">
                  <c:v>33818.833321759332</c:v>
                </c:pt>
                <c:pt idx="1043">
                  <c:v>33818.833321759332</c:v>
                </c:pt>
                <c:pt idx="1044">
                  <c:v>33818.874988425996</c:v>
                </c:pt>
                <c:pt idx="1045">
                  <c:v>33818.874988425996</c:v>
                </c:pt>
                <c:pt idx="1046">
                  <c:v>33818.91665509266</c:v>
                </c:pt>
                <c:pt idx="1047">
                  <c:v>33818.91665509266</c:v>
                </c:pt>
                <c:pt idx="1048">
                  <c:v>33818.958321759332</c:v>
                </c:pt>
                <c:pt idx="1049">
                  <c:v>33818.958321759332</c:v>
                </c:pt>
                <c:pt idx="1050">
                  <c:v>33849.04165509266</c:v>
                </c:pt>
                <c:pt idx="1051">
                  <c:v>33849.04165509266</c:v>
                </c:pt>
                <c:pt idx="1052">
                  <c:v>33849.083321759332</c:v>
                </c:pt>
                <c:pt idx="1053">
                  <c:v>33849.083321759332</c:v>
                </c:pt>
                <c:pt idx="1054">
                  <c:v>33849.124988425996</c:v>
                </c:pt>
                <c:pt idx="1055">
                  <c:v>33849.124988425996</c:v>
                </c:pt>
                <c:pt idx="1056">
                  <c:v>33849.16665509266</c:v>
                </c:pt>
                <c:pt idx="1057">
                  <c:v>33849.16665509266</c:v>
                </c:pt>
                <c:pt idx="1058">
                  <c:v>33849.208321759332</c:v>
                </c:pt>
                <c:pt idx="1059">
                  <c:v>33849.208321759332</c:v>
                </c:pt>
                <c:pt idx="1060">
                  <c:v>33849.249988425996</c:v>
                </c:pt>
                <c:pt idx="1061">
                  <c:v>33849.249988425996</c:v>
                </c:pt>
                <c:pt idx="1062">
                  <c:v>33849.29165509266</c:v>
                </c:pt>
                <c:pt idx="1063">
                  <c:v>33849.29165509266</c:v>
                </c:pt>
                <c:pt idx="1064">
                  <c:v>33849.333321759332</c:v>
                </c:pt>
                <c:pt idx="1065">
                  <c:v>33849.333321759332</c:v>
                </c:pt>
                <c:pt idx="1066">
                  <c:v>33849.374988425996</c:v>
                </c:pt>
                <c:pt idx="1067">
                  <c:v>33849.374988425996</c:v>
                </c:pt>
                <c:pt idx="1068">
                  <c:v>33849.41665509266</c:v>
                </c:pt>
                <c:pt idx="1069">
                  <c:v>33849.41665509266</c:v>
                </c:pt>
                <c:pt idx="1070">
                  <c:v>33849.458321759332</c:v>
                </c:pt>
                <c:pt idx="1071">
                  <c:v>33849.458321759332</c:v>
                </c:pt>
                <c:pt idx="1072">
                  <c:v>33849.499988425996</c:v>
                </c:pt>
                <c:pt idx="1073">
                  <c:v>33849.499988425996</c:v>
                </c:pt>
                <c:pt idx="1074">
                  <c:v>33849.54165509266</c:v>
                </c:pt>
                <c:pt idx="1075">
                  <c:v>33849.54165509266</c:v>
                </c:pt>
                <c:pt idx="1076">
                  <c:v>33849.583321759332</c:v>
                </c:pt>
                <c:pt idx="1077">
                  <c:v>33849.583321759332</c:v>
                </c:pt>
                <c:pt idx="1078">
                  <c:v>33849.624988425996</c:v>
                </c:pt>
                <c:pt idx="1079">
                  <c:v>33849.624988425996</c:v>
                </c:pt>
                <c:pt idx="1080">
                  <c:v>33849.66665509266</c:v>
                </c:pt>
                <c:pt idx="1081">
                  <c:v>33849.66665509266</c:v>
                </c:pt>
                <c:pt idx="1082">
                  <c:v>33849.708321759332</c:v>
                </c:pt>
                <c:pt idx="1083">
                  <c:v>33849.708321759332</c:v>
                </c:pt>
                <c:pt idx="1084">
                  <c:v>33849.749988425996</c:v>
                </c:pt>
                <c:pt idx="1085">
                  <c:v>33849.749988425996</c:v>
                </c:pt>
                <c:pt idx="1086">
                  <c:v>33849.79165509266</c:v>
                </c:pt>
                <c:pt idx="1087">
                  <c:v>33849.79165509266</c:v>
                </c:pt>
                <c:pt idx="1088">
                  <c:v>33849.833321759332</c:v>
                </c:pt>
                <c:pt idx="1089">
                  <c:v>33849.833321759332</c:v>
                </c:pt>
                <c:pt idx="1090">
                  <c:v>33849.874988425996</c:v>
                </c:pt>
                <c:pt idx="1091">
                  <c:v>33849.874988425996</c:v>
                </c:pt>
                <c:pt idx="1092">
                  <c:v>33849.91665509266</c:v>
                </c:pt>
                <c:pt idx="1093">
                  <c:v>33849.91665509266</c:v>
                </c:pt>
                <c:pt idx="1094">
                  <c:v>33849.958321759332</c:v>
                </c:pt>
                <c:pt idx="1095">
                  <c:v>33849.958321759332</c:v>
                </c:pt>
                <c:pt idx="1096">
                  <c:v>33849.04165509266</c:v>
                </c:pt>
                <c:pt idx="1097">
                  <c:v>33849.04165509266</c:v>
                </c:pt>
                <c:pt idx="1098">
                  <c:v>33849.083321759332</c:v>
                </c:pt>
                <c:pt idx="1099">
                  <c:v>33849.083321759332</c:v>
                </c:pt>
                <c:pt idx="1100">
                  <c:v>33849.124988425996</c:v>
                </c:pt>
                <c:pt idx="1101">
                  <c:v>33849.124988425996</c:v>
                </c:pt>
                <c:pt idx="1102">
                  <c:v>33849.16665509266</c:v>
                </c:pt>
                <c:pt idx="1103">
                  <c:v>33849.16665509266</c:v>
                </c:pt>
                <c:pt idx="1104">
                  <c:v>33849.208321759332</c:v>
                </c:pt>
                <c:pt idx="1105">
                  <c:v>33849.208321759332</c:v>
                </c:pt>
                <c:pt idx="1106">
                  <c:v>33849.249988425996</c:v>
                </c:pt>
                <c:pt idx="1107">
                  <c:v>33849.249988425996</c:v>
                </c:pt>
                <c:pt idx="1108">
                  <c:v>33849.29165509266</c:v>
                </c:pt>
                <c:pt idx="1109">
                  <c:v>33849.29165509266</c:v>
                </c:pt>
                <c:pt idx="1110">
                  <c:v>33849.333321759332</c:v>
                </c:pt>
                <c:pt idx="1111">
                  <c:v>33849.333321759332</c:v>
                </c:pt>
                <c:pt idx="1112">
                  <c:v>33849.374988425996</c:v>
                </c:pt>
                <c:pt idx="1113">
                  <c:v>33849.374988425996</c:v>
                </c:pt>
                <c:pt idx="1114">
                  <c:v>33849.41665509266</c:v>
                </c:pt>
                <c:pt idx="1115">
                  <c:v>33849.41665509266</c:v>
                </c:pt>
                <c:pt idx="1116">
                  <c:v>33849.458321759332</c:v>
                </c:pt>
                <c:pt idx="1117">
                  <c:v>33849.458321759332</c:v>
                </c:pt>
                <c:pt idx="1118">
                  <c:v>33849.499988425996</c:v>
                </c:pt>
                <c:pt idx="1119">
                  <c:v>33849.499988425996</c:v>
                </c:pt>
                <c:pt idx="1120">
                  <c:v>33849.54165509266</c:v>
                </c:pt>
                <c:pt idx="1121">
                  <c:v>33849.54165509266</c:v>
                </c:pt>
                <c:pt idx="1122">
                  <c:v>33849.583321759332</c:v>
                </c:pt>
                <c:pt idx="1123">
                  <c:v>33849.583321759332</c:v>
                </c:pt>
                <c:pt idx="1124">
                  <c:v>33849.624988425996</c:v>
                </c:pt>
                <c:pt idx="1125">
                  <c:v>33849.624988425996</c:v>
                </c:pt>
                <c:pt idx="1126">
                  <c:v>33849.66665509266</c:v>
                </c:pt>
                <c:pt idx="1127">
                  <c:v>33849.66665509266</c:v>
                </c:pt>
                <c:pt idx="1128">
                  <c:v>33849.708321759332</c:v>
                </c:pt>
                <c:pt idx="1129">
                  <c:v>33849.708321759332</c:v>
                </c:pt>
                <c:pt idx="1130">
                  <c:v>33849.749988425996</c:v>
                </c:pt>
                <c:pt idx="1131">
                  <c:v>33849.749988425996</c:v>
                </c:pt>
                <c:pt idx="1132">
                  <c:v>33849.79165509266</c:v>
                </c:pt>
                <c:pt idx="1133">
                  <c:v>33849.79165509266</c:v>
                </c:pt>
                <c:pt idx="1134">
                  <c:v>33849.833321759332</c:v>
                </c:pt>
                <c:pt idx="1135">
                  <c:v>33849.833321759332</c:v>
                </c:pt>
                <c:pt idx="1136">
                  <c:v>33849.874988425996</c:v>
                </c:pt>
                <c:pt idx="1137">
                  <c:v>33849.874988425996</c:v>
                </c:pt>
                <c:pt idx="1138">
                  <c:v>33849.91665509266</c:v>
                </c:pt>
                <c:pt idx="1139">
                  <c:v>33849.91665509266</c:v>
                </c:pt>
                <c:pt idx="1140">
                  <c:v>33849.958321759332</c:v>
                </c:pt>
                <c:pt idx="1141">
                  <c:v>33849.958321759332</c:v>
                </c:pt>
                <c:pt idx="1142">
                  <c:v>33878.999988425996</c:v>
                </c:pt>
                <c:pt idx="1143">
                  <c:v>33878.999988425996</c:v>
                </c:pt>
                <c:pt idx="1144">
                  <c:v>33879.04165509266</c:v>
                </c:pt>
                <c:pt idx="1145">
                  <c:v>33879.04165509266</c:v>
                </c:pt>
                <c:pt idx="1146">
                  <c:v>33879.083321759332</c:v>
                </c:pt>
                <c:pt idx="1147">
                  <c:v>33879.083321759332</c:v>
                </c:pt>
                <c:pt idx="1148">
                  <c:v>33879.124988425996</c:v>
                </c:pt>
                <c:pt idx="1149">
                  <c:v>33879.124988425996</c:v>
                </c:pt>
                <c:pt idx="1150">
                  <c:v>33879.16665509266</c:v>
                </c:pt>
                <c:pt idx="1151">
                  <c:v>33879.16665509266</c:v>
                </c:pt>
                <c:pt idx="1152">
                  <c:v>33879.208321759332</c:v>
                </c:pt>
                <c:pt idx="1153">
                  <c:v>33879.208321759332</c:v>
                </c:pt>
                <c:pt idx="1154">
                  <c:v>33879.249988425996</c:v>
                </c:pt>
                <c:pt idx="1155">
                  <c:v>33879.249988425996</c:v>
                </c:pt>
                <c:pt idx="1156">
                  <c:v>33879.29165509266</c:v>
                </c:pt>
                <c:pt idx="1157">
                  <c:v>33879.29165509266</c:v>
                </c:pt>
                <c:pt idx="1158">
                  <c:v>33879.333321759332</c:v>
                </c:pt>
                <c:pt idx="1159">
                  <c:v>33879.333321759332</c:v>
                </c:pt>
                <c:pt idx="1160">
                  <c:v>33879.374988425996</c:v>
                </c:pt>
                <c:pt idx="1161">
                  <c:v>33879.374988425996</c:v>
                </c:pt>
                <c:pt idx="1162">
                  <c:v>33879.41665509266</c:v>
                </c:pt>
                <c:pt idx="1163">
                  <c:v>33879.41665509266</c:v>
                </c:pt>
                <c:pt idx="1164">
                  <c:v>33879.458321759332</c:v>
                </c:pt>
                <c:pt idx="1165">
                  <c:v>33879.458321759332</c:v>
                </c:pt>
                <c:pt idx="1166">
                  <c:v>33879.499988425996</c:v>
                </c:pt>
                <c:pt idx="1167">
                  <c:v>33879.499988425996</c:v>
                </c:pt>
                <c:pt idx="1168">
                  <c:v>33879.54165509266</c:v>
                </c:pt>
                <c:pt idx="1169">
                  <c:v>33879.54165509266</c:v>
                </c:pt>
                <c:pt idx="1170">
                  <c:v>33879.583321759332</c:v>
                </c:pt>
                <c:pt idx="1171">
                  <c:v>33879.583321759332</c:v>
                </c:pt>
                <c:pt idx="1172">
                  <c:v>33879.624988425996</c:v>
                </c:pt>
                <c:pt idx="1173">
                  <c:v>33879.624988425996</c:v>
                </c:pt>
                <c:pt idx="1174">
                  <c:v>33879.66665509266</c:v>
                </c:pt>
                <c:pt idx="1175">
                  <c:v>33879.66665509266</c:v>
                </c:pt>
                <c:pt idx="1176">
                  <c:v>33879.708321759332</c:v>
                </c:pt>
                <c:pt idx="1177">
                  <c:v>33879.708321759332</c:v>
                </c:pt>
                <c:pt idx="1178">
                  <c:v>33879.749988425996</c:v>
                </c:pt>
                <c:pt idx="1179">
                  <c:v>33879.749988425996</c:v>
                </c:pt>
                <c:pt idx="1180">
                  <c:v>33879.79165509266</c:v>
                </c:pt>
                <c:pt idx="1181">
                  <c:v>33879.79165509266</c:v>
                </c:pt>
                <c:pt idx="1182">
                  <c:v>33879.833321759332</c:v>
                </c:pt>
                <c:pt idx="1183">
                  <c:v>33879.833321759332</c:v>
                </c:pt>
                <c:pt idx="1184">
                  <c:v>33879.874988425996</c:v>
                </c:pt>
                <c:pt idx="1185">
                  <c:v>33879.874988425996</c:v>
                </c:pt>
                <c:pt idx="1186">
                  <c:v>33879.91665509266</c:v>
                </c:pt>
                <c:pt idx="1187">
                  <c:v>33879.91665509266</c:v>
                </c:pt>
                <c:pt idx="1188">
                  <c:v>33879.958321759332</c:v>
                </c:pt>
                <c:pt idx="1189">
                  <c:v>33879.958321759332</c:v>
                </c:pt>
                <c:pt idx="1190">
                  <c:v>33878.999988425996</c:v>
                </c:pt>
                <c:pt idx="1191">
                  <c:v>33878.999988425996</c:v>
                </c:pt>
                <c:pt idx="1192">
                  <c:v>33879.04165509266</c:v>
                </c:pt>
                <c:pt idx="1193">
                  <c:v>33879.04165509266</c:v>
                </c:pt>
                <c:pt idx="1194">
                  <c:v>33879.083321759332</c:v>
                </c:pt>
                <c:pt idx="1195">
                  <c:v>33879.083321759332</c:v>
                </c:pt>
                <c:pt idx="1196">
                  <c:v>33879.124988425996</c:v>
                </c:pt>
                <c:pt idx="1197">
                  <c:v>33879.124988425996</c:v>
                </c:pt>
                <c:pt idx="1198">
                  <c:v>33879.16665509266</c:v>
                </c:pt>
                <c:pt idx="1199">
                  <c:v>33879.16665509266</c:v>
                </c:pt>
                <c:pt idx="1200">
                  <c:v>33879.208321759332</c:v>
                </c:pt>
                <c:pt idx="1201">
                  <c:v>33879.208321759332</c:v>
                </c:pt>
                <c:pt idx="1202">
                  <c:v>33879.249988425996</c:v>
                </c:pt>
                <c:pt idx="1203">
                  <c:v>33879.249988425996</c:v>
                </c:pt>
                <c:pt idx="1204">
                  <c:v>33879.29165509266</c:v>
                </c:pt>
                <c:pt idx="1205">
                  <c:v>33879.29165509266</c:v>
                </c:pt>
                <c:pt idx="1206">
                  <c:v>33879.333321759332</c:v>
                </c:pt>
                <c:pt idx="1207">
                  <c:v>33879.333321759332</c:v>
                </c:pt>
                <c:pt idx="1208">
                  <c:v>33879.374988425996</c:v>
                </c:pt>
                <c:pt idx="1209">
                  <c:v>33879.374988425996</c:v>
                </c:pt>
                <c:pt idx="1210">
                  <c:v>33879.41665509266</c:v>
                </c:pt>
                <c:pt idx="1211">
                  <c:v>33879.41665509266</c:v>
                </c:pt>
                <c:pt idx="1212">
                  <c:v>33879.458321759332</c:v>
                </c:pt>
                <c:pt idx="1213">
                  <c:v>33879.458321759332</c:v>
                </c:pt>
                <c:pt idx="1214">
                  <c:v>33879.499988425996</c:v>
                </c:pt>
                <c:pt idx="1215">
                  <c:v>33879.499988425996</c:v>
                </c:pt>
                <c:pt idx="1216">
                  <c:v>33879.54165509266</c:v>
                </c:pt>
                <c:pt idx="1217">
                  <c:v>33879.54165509266</c:v>
                </c:pt>
                <c:pt idx="1218">
                  <c:v>33879.583321759332</c:v>
                </c:pt>
                <c:pt idx="1219">
                  <c:v>33879.583321759332</c:v>
                </c:pt>
                <c:pt idx="1220">
                  <c:v>33879.624988425996</c:v>
                </c:pt>
                <c:pt idx="1221">
                  <c:v>33879.624988425996</c:v>
                </c:pt>
                <c:pt idx="1222">
                  <c:v>33879.66665509266</c:v>
                </c:pt>
                <c:pt idx="1223">
                  <c:v>33879.66665509266</c:v>
                </c:pt>
                <c:pt idx="1224">
                  <c:v>33879.708321759332</c:v>
                </c:pt>
                <c:pt idx="1225">
                  <c:v>33879.708321759332</c:v>
                </c:pt>
                <c:pt idx="1226">
                  <c:v>33879.749988425996</c:v>
                </c:pt>
                <c:pt idx="1227">
                  <c:v>33879.749988425996</c:v>
                </c:pt>
                <c:pt idx="1228">
                  <c:v>33879.79165509266</c:v>
                </c:pt>
                <c:pt idx="1229">
                  <c:v>33879.79165509266</c:v>
                </c:pt>
                <c:pt idx="1230">
                  <c:v>33879.833321759332</c:v>
                </c:pt>
                <c:pt idx="1231">
                  <c:v>33879.833321759332</c:v>
                </c:pt>
                <c:pt idx="1232">
                  <c:v>33879.874988425996</c:v>
                </c:pt>
                <c:pt idx="1233">
                  <c:v>33879.874988425996</c:v>
                </c:pt>
                <c:pt idx="1234">
                  <c:v>33879.91665509266</c:v>
                </c:pt>
                <c:pt idx="1235">
                  <c:v>33879.91665509266</c:v>
                </c:pt>
                <c:pt idx="1236">
                  <c:v>33879.958321759332</c:v>
                </c:pt>
                <c:pt idx="1237">
                  <c:v>33879.958321759332</c:v>
                </c:pt>
                <c:pt idx="1238">
                  <c:v>33909.999988425996</c:v>
                </c:pt>
                <c:pt idx="1239">
                  <c:v>33909.999988425996</c:v>
                </c:pt>
                <c:pt idx="1240">
                  <c:v>33910.04165509266</c:v>
                </c:pt>
                <c:pt idx="1241">
                  <c:v>33910.04165509266</c:v>
                </c:pt>
                <c:pt idx="1242">
                  <c:v>33910.083321759332</c:v>
                </c:pt>
                <c:pt idx="1243">
                  <c:v>33910.083321759332</c:v>
                </c:pt>
                <c:pt idx="1244">
                  <c:v>33910.124988425996</c:v>
                </c:pt>
                <c:pt idx="1245">
                  <c:v>33910.124988425996</c:v>
                </c:pt>
                <c:pt idx="1246">
                  <c:v>33910.16665509266</c:v>
                </c:pt>
                <c:pt idx="1247">
                  <c:v>33910.16665509266</c:v>
                </c:pt>
                <c:pt idx="1248">
                  <c:v>33910.208321759332</c:v>
                </c:pt>
                <c:pt idx="1249">
                  <c:v>33910.208321759332</c:v>
                </c:pt>
                <c:pt idx="1250">
                  <c:v>33910.249988425996</c:v>
                </c:pt>
                <c:pt idx="1251">
                  <c:v>33910.249988425996</c:v>
                </c:pt>
                <c:pt idx="1252">
                  <c:v>33910.29165509266</c:v>
                </c:pt>
                <c:pt idx="1253">
                  <c:v>33910.29165509266</c:v>
                </c:pt>
                <c:pt idx="1254">
                  <c:v>33910.333321759332</c:v>
                </c:pt>
                <c:pt idx="1255">
                  <c:v>33910.333321759332</c:v>
                </c:pt>
                <c:pt idx="1256">
                  <c:v>33910.374988425996</c:v>
                </c:pt>
                <c:pt idx="1257">
                  <c:v>33910.374988425996</c:v>
                </c:pt>
                <c:pt idx="1258">
                  <c:v>33910.41665509266</c:v>
                </c:pt>
                <c:pt idx="1259">
                  <c:v>33910.41665509266</c:v>
                </c:pt>
                <c:pt idx="1260">
                  <c:v>33910.458321759332</c:v>
                </c:pt>
                <c:pt idx="1261">
                  <c:v>33910.458321759332</c:v>
                </c:pt>
                <c:pt idx="1262">
                  <c:v>33910.499988425996</c:v>
                </c:pt>
                <c:pt idx="1263">
                  <c:v>33910.499988425996</c:v>
                </c:pt>
                <c:pt idx="1264">
                  <c:v>33910.54165509266</c:v>
                </c:pt>
                <c:pt idx="1265">
                  <c:v>33910.54165509266</c:v>
                </c:pt>
                <c:pt idx="1266">
                  <c:v>33910.583321759332</c:v>
                </c:pt>
                <c:pt idx="1267">
                  <c:v>33910.583321759332</c:v>
                </c:pt>
                <c:pt idx="1268">
                  <c:v>33910.624988425996</c:v>
                </c:pt>
                <c:pt idx="1269">
                  <c:v>33910.624988425996</c:v>
                </c:pt>
                <c:pt idx="1270">
                  <c:v>33910.66665509266</c:v>
                </c:pt>
                <c:pt idx="1271">
                  <c:v>33910.66665509266</c:v>
                </c:pt>
                <c:pt idx="1272">
                  <c:v>33910.708321759332</c:v>
                </c:pt>
                <c:pt idx="1273">
                  <c:v>33910.708321759332</c:v>
                </c:pt>
                <c:pt idx="1274">
                  <c:v>33910.749988425996</c:v>
                </c:pt>
                <c:pt idx="1275">
                  <c:v>33910.749988425996</c:v>
                </c:pt>
                <c:pt idx="1276">
                  <c:v>33910.79165509266</c:v>
                </c:pt>
                <c:pt idx="1277">
                  <c:v>33910.79165509266</c:v>
                </c:pt>
                <c:pt idx="1278">
                  <c:v>33910.833321759332</c:v>
                </c:pt>
                <c:pt idx="1279">
                  <c:v>33910.833321759332</c:v>
                </c:pt>
                <c:pt idx="1280">
                  <c:v>33910.874988425996</c:v>
                </c:pt>
                <c:pt idx="1281">
                  <c:v>33910.874988425996</c:v>
                </c:pt>
                <c:pt idx="1282">
                  <c:v>33910.91665509266</c:v>
                </c:pt>
                <c:pt idx="1283">
                  <c:v>33910.91665509266</c:v>
                </c:pt>
                <c:pt idx="1284">
                  <c:v>33910.958321759332</c:v>
                </c:pt>
                <c:pt idx="1285">
                  <c:v>33910.958321759332</c:v>
                </c:pt>
                <c:pt idx="1286">
                  <c:v>33909.999988425996</c:v>
                </c:pt>
                <c:pt idx="1287">
                  <c:v>33909.999988425996</c:v>
                </c:pt>
                <c:pt idx="1288">
                  <c:v>33910.04165509266</c:v>
                </c:pt>
                <c:pt idx="1289">
                  <c:v>33910.04165509266</c:v>
                </c:pt>
                <c:pt idx="1290">
                  <c:v>33910.083321759332</c:v>
                </c:pt>
                <c:pt idx="1291">
                  <c:v>33910.083321759332</c:v>
                </c:pt>
                <c:pt idx="1292">
                  <c:v>33910.124988425996</c:v>
                </c:pt>
                <c:pt idx="1293">
                  <c:v>33910.124988425996</c:v>
                </c:pt>
                <c:pt idx="1294">
                  <c:v>33910.16665509266</c:v>
                </c:pt>
                <c:pt idx="1295">
                  <c:v>33910.16665509266</c:v>
                </c:pt>
                <c:pt idx="1296">
                  <c:v>33910.208321759332</c:v>
                </c:pt>
                <c:pt idx="1297">
                  <c:v>33910.208321759332</c:v>
                </c:pt>
                <c:pt idx="1298">
                  <c:v>33910.249988425996</c:v>
                </c:pt>
                <c:pt idx="1299">
                  <c:v>33910.249988425996</c:v>
                </c:pt>
                <c:pt idx="1300">
                  <c:v>33910.29165509266</c:v>
                </c:pt>
                <c:pt idx="1301">
                  <c:v>33910.29165509266</c:v>
                </c:pt>
                <c:pt idx="1302">
                  <c:v>33910.333321759332</c:v>
                </c:pt>
                <c:pt idx="1303">
                  <c:v>33910.333321759332</c:v>
                </c:pt>
                <c:pt idx="1304">
                  <c:v>33910.374988425996</c:v>
                </c:pt>
                <c:pt idx="1305">
                  <c:v>33910.374988425996</c:v>
                </c:pt>
                <c:pt idx="1306">
                  <c:v>33910.41665509266</c:v>
                </c:pt>
                <c:pt idx="1307">
                  <c:v>33910.41665509266</c:v>
                </c:pt>
                <c:pt idx="1308">
                  <c:v>33910.458321759332</c:v>
                </c:pt>
                <c:pt idx="1309">
                  <c:v>33910.458321759332</c:v>
                </c:pt>
                <c:pt idx="1310">
                  <c:v>33910.499988425996</c:v>
                </c:pt>
                <c:pt idx="1311">
                  <c:v>33910.499988425996</c:v>
                </c:pt>
                <c:pt idx="1312">
                  <c:v>33910.54165509266</c:v>
                </c:pt>
                <c:pt idx="1313">
                  <c:v>33910.54165509266</c:v>
                </c:pt>
                <c:pt idx="1314">
                  <c:v>33910.583321759332</c:v>
                </c:pt>
                <c:pt idx="1315">
                  <c:v>33910.583321759332</c:v>
                </c:pt>
                <c:pt idx="1316">
                  <c:v>33910.624988425996</c:v>
                </c:pt>
                <c:pt idx="1317">
                  <c:v>33910.624988425996</c:v>
                </c:pt>
                <c:pt idx="1318">
                  <c:v>33910.66665509266</c:v>
                </c:pt>
                <c:pt idx="1319">
                  <c:v>33910.66665509266</c:v>
                </c:pt>
                <c:pt idx="1320">
                  <c:v>33910.708321759332</c:v>
                </c:pt>
                <c:pt idx="1321">
                  <c:v>33910.708321759332</c:v>
                </c:pt>
                <c:pt idx="1322">
                  <c:v>33910.749988425996</c:v>
                </c:pt>
                <c:pt idx="1323">
                  <c:v>33910.749988425996</c:v>
                </c:pt>
                <c:pt idx="1324">
                  <c:v>33910.79165509266</c:v>
                </c:pt>
                <c:pt idx="1325">
                  <c:v>33910.79165509266</c:v>
                </c:pt>
                <c:pt idx="1326">
                  <c:v>33910.833321759332</c:v>
                </c:pt>
                <c:pt idx="1327">
                  <c:v>33910.833321759332</c:v>
                </c:pt>
                <c:pt idx="1328">
                  <c:v>33910.874988425996</c:v>
                </c:pt>
                <c:pt idx="1329">
                  <c:v>33910.874988425996</c:v>
                </c:pt>
                <c:pt idx="1330">
                  <c:v>33910.91665509266</c:v>
                </c:pt>
                <c:pt idx="1331">
                  <c:v>33910.91665509266</c:v>
                </c:pt>
                <c:pt idx="1332">
                  <c:v>33910.958321759332</c:v>
                </c:pt>
                <c:pt idx="1333">
                  <c:v>33910.958321759332</c:v>
                </c:pt>
                <c:pt idx="1334">
                  <c:v>33939.999988425996</c:v>
                </c:pt>
                <c:pt idx="1335">
                  <c:v>33939.999988425996</c:v>
                </c:pt>
                <c:pt idx="1336">
                  <c:v>33940.04165509266</c:v>
                </c:pt>
                <c:pt idx="1337">
                  <c:v>33940.04165509266</c:v>
                </c:pt>
                <c:pt idx="1338">
                  <c:v>33940.083321759332</c:v>
                </c:pt>
                <c:pt idx="1339">
                  <c:v>33940.083321759332</c:v>
                </c:pt>
                <c:pt idx="1340">
                  <c:v>33940.124988425996</c:v>
                </c:pt>
                <c:pt idx="1341">
                  <c:v>33940.124988425996</c:v>
                </c:pt>
                <c:pt idx="1342">
                  <c:v>33940.16665509266</c:v>
                </c:pt>
                <c:pt idx="1343">
                  <c:v>33940.16665509266</c:v>
                </c:pt>
                <c:pt idx="1344">
                  <c:v>33940.208321759332</c:v>
                </c:pt>
                <c:pt idx="1345">
                  <c:v>33940.208321759332</c:v>
                </c:pt>
                <c:pt idx="1346">
                  <c:v>33940.249988425996</c:v>
                </c:pt>
                <c:pt idx="1347">
                  <c:v>33940.249988425996</c:v>
                </c:pt>
                <c:pt idx="1348">
                  <c:v>33940.29165509266</c:v>
                </c:pt>
                <c:pt idx="1349">
                  <c:v>33940.29165509266</c:v>
                </c:pt>
                <c:pt idx="1350">
                  <c:v>33940.333321759332</c:v>
                </c:pt>
                <c:pt idx="1351">
                  <c:v>33940.333321759332</c:v>
                </c:pt>
                <c:pt idx="1352">
                  <c:v>33940.374988425996</c:v>
                </c:pt>
                <c:pt idx="1353">
                  <c:v>33940.374988425996</c:v>
                </c:pt>
                <c:pt idx="1354">
                  <c:v>33940.41665509266</c:v>
                </c:pt>
                <c:pt idx="1355">
                  <c:v>33940.41665509266</c:v>
                </c:pt>
                <c:pt idx="1356">
                  <c:v>33940.458321759332</c:v>
                </c:pt>
                <c:pt idx="1357">
                  <c:v>33940.458321759332</c:v>
                </c:pt>
                <c:pt idx="1358">
                  <c:v>33940.499988425996</c:v>
                </c:pt>
                <c:pt idx="1359">
                  <c:v>33940.499988425996</c:v>
                </c:pt>
                <c:pt idx="1360">
                  <c:v>33940.54165509266</c:v>
                </c:pt>
                <c:pt idx="1361">
                  <c:v>33940.54165509266</c:v>
                </c:pt>
                <c:pt idx="1362">
                  <c:v>33940.583321759332</c:v>
                </c:pt>
                <c:pt idx="1363">
                  <c:v>33940.583321759332</c:v>
                </c:pt>
                <c:pt idx="1364">
                  <c:v>33940.624988425996</c:v>
                </c:pt>
                <c:pt idx="1365">
                  <c:v>33940.624988425996</c:v>
                </c:pt>
                <c:pt idx="1366">
                  <c:v>33940.66665509266</c:v>
                </c:pt>
                <c:pt idx="1367">
                  <c:v>33940.66665509266</c:v>
                </c:pt>
                <c:pt idx="1368">
                  <c:v>33940.708321759332</c:v>
                </c:pt>
                <c:pt idx="1369">
                  <c:v>33940.708321759332</c:v>
                </c:pt>
                <c:pt idx="1370">
                  <c:v>33940.749988425996</c:v>
                </c:pt>
                <c:pt idx="1371">
                  <c:v>33940.749988425996</c:v>
                </c:pt>
                <c:pt idx="1372">
                  <c:v>33940.79165509266</c:v>
                </c:pt>
                <c:pt idx="1373">
                  <c:v>33940.79165509266</c:v>
                </c:pt>
                <c:pt idx="1374">
                  <c:v>33940.833321759332</c:v>
                </c:pt>
                <c:pt idx="1375">
                  <c:v>33940.833321759332</c:v>
                </c:pt>
                <c:pt idx="1376">
                  <c:v>33940.874988425996</c:v>
                </c:pt>
                <c:pt idx="1377">
                  <c:v>33940.874988425996</c:v>
                </c:pt>
                <c:pt idx="1378">
                  <c:v>33940.91665509266</c:v>
                </c:pt>
                <c:pt idx="1379">
                  <c:v>33940.91665509266</c:v>
                </c:pt>
                <c:pt idx="1380">
                  <c:v>33940.958321759332</c:v>
                </c:pt>
                <c:pt idx="1381">
                  <c:v>33940.958321759332</c:v>
                </c:pt>
                <c:pt idx="1382">
                  <c:v>33939.999988425996</c:v>
                </c:pt>
                <c:pt idx="1383">
                  <c:v>33939.999988425996</c:v>
                </c:pt>
                <c:pt idx="1384">
                  <c:v>33940.04165509266</c:v>
                </c:pt>
                <c:pt idx="1385">
                  <c:v>33940.04165509266</c:v>
                </c:pt>
                <c:pt idx="1386">
                  <c:v>33940.083321759332</c:v>
                </c:pt>
                <c:pt idx="1387">
                  <c:v>33940.083321759332</c:v>
                </c:pt>
                <c:pt idx="1388">
                  <c:v>33940.124988425996</c:v>
                </c:pt>
                <c:pt idx="1389">
                  <c:v>33940.124988425996</c:v>
                </c:pt>
                <c:pt idx="1390">
                  <c:v>33940.16665509266</c:v>
                </c:pt>
                <c:pt idx="1391">
                  <c:v>33940.16665509266</c:v>
                </c:pt>
                <c:pt idx="1392">
                  <c:v>33940.208321759332</c:v>
                </c:pt>
                <c:pt idx="1393">
                  <c:v>33940.208321759332</c:v>
                </c:pt>
                <c:pt idx="1394">
                  <c:v>33940.249988425996</c:v>
                </c:pt>
                <c:pt idx="1395">
                  <c:v>33940.249988425996</c:v>
                </c:pt>
                <c:pt idx="1396">
                  <c:v>33940.29165509266</c:v>
                </c:pt>
                <c:pt idx="1397">
                  <c:v>33940.29165509266</c:v>
                </c:pt>
                <c:pt idx="1398">
                  <c:v>33940.333321759332</c:v>
                </c:pt>
                <c:pt idx="1399">
                  <c:v>33940.333321759332</c:v>
                </c:pt>
                <c:pt idx="1400">
                  <c:v>33940.374988425996</c:v>
                </c:pt>
                <c:pt idx="1401">
                  <c:v>33940.374988425996</c:v>
                </c:pt>
                <c:pt idx="1402">
                  <c:v>33940.41665509266</c:v>
                </c:pt>
                <c:pt idx="1403">
                  <c:v>33940.41665509266</c:v>
                </c:pt>
                <c:pt idx="1404">
                  <c:v>33940.458321759332</c:v>
                </c:pt>
                <c:pt idx="1405">
                  <c:v>33940.458321759332</c:v>
                </c:pt>
                <c:pt idx="1406">
                  <c:v>33940.499988425996</c:v>
                </c:pt>
                <c:pt idx="1407">
                  <c:v>33940.499988425996</c:v>
                </c:pt>
                <c:pt idx="1408">
                  <c:v>33940.54165509266</c:v>
                </c:pt>
                <c:pt idx="1409">
                  <c:v>33940.54165509266</c:v>
                </c:pt>
                <c:pt idx="1410">
                  <c:v>33940.583321759332</c:v>
                </c:pt>
                <c:pt idx="1411">
                  <c:v>33940.583321759332</c:v>
                </c:pt>
                <c:pt idx="1412">
                  <c:v>33940.624988425996</c:v>
                </c:pt>
                <c:pt idx="1413">
                  <c:v>33940.624988425996</c:v>
                </c:pt>
                <c:pt idx="1414">
                  <c:v>33940.66665509266</c:v>
                </c:pt>
                <c:pt idx="1415">
                  <c:v>33940.66665509266</c:v>
                </c:pt>
                <c:pt idx="1416">
                  <c:v>33940.708321759332</c:v>
                </c:pt>
                <c:pt idx="1417">
                  <c:v>33940.708321759332</c:v>
                </c:pt>
                <c:pt idx="1418">
                  <c:v>33940.749988425996</c:v>
                </c:pt>
                <c:pt idx="1419">
                  <c:v>33940.749988425996</c:v>
                </c:pt>
                <c:pt idx="1420">
                  <c:v>33940.79165509266</c:v>
                </c:pt>
                <c:pt idx="1421">
                  <c:v>33940.79165509266</c:v>
                </c:pt>
                <c:pt idx="1422">
                  <c:v>33940.833321759332</c:v>
                </c:pt>
                <c:pt idx="1423">
                  <c:v>33940.833321759332</c:v>
                </c:pt>
                <c:pt idx="1424">
                  <c:v>33940.874988425996</c:v>
                </c:pt>
                <c:pt idx="1425">
                  <c:v>33940.874988425996</c:v>
                </c:pt>
                <c:pt idx="1426">
                  <c:v>33940.91665509266</c:v>
                </c:pt>
                <c:pt idx="1427">
                  <c:v>33940.91665509266</c:v>
                </c:pt>
                <c:pt idx="1428">
                  <c:v>33940.958321759332</c:v>
                </c:pt>
                <c:pt idx="1429">
                  <c:v>33940.958321759332</c:v>
                </c:pt>
                <c:pt idx="1430">
                  <c:v>33970.999988425996</c:v>
                </c:pt>
                <c:pt idx="1431">
                  <c:v>33971.04165509266</c:v>
                </c:pt>
                <c:pt idx="1432">
                  <c:v>33971.083321759332</c:v>
                </c:pt>
                <c:pt idx="1433">
                  <c:v>33971.124988425996</c:v>
                </c:pt>
                <c:pt idx="1434">
                  <c:v>33971.16665509266</c:v>
                </c:pt>
                <c:pt idx="1435">
                  <c:v>33971.208321759332</c:v>
                </c:pt>
                <c:pt idx="1436">
                  <c:v>33971.249988425996</c:v>
                </c:pt>
                <c:pt idx="1437">
                  <c:v>33971.29165509266</c:v>
                </c:pt>
                <c:pt idx="1438">
                  <c:v>33971.333321759332</c:v>
                </c:pt>
                <c:pt idx="1439">
                  <c:v>33971.374988425996</c:v>
                </c:pt>
                <c:pt idx="1440">
                  <c:v>33971.41665509266</c:v>
                </c:pt>
                <c:pt idx="1441">
                  <c:v>33971.458321759332</c:v>
                </c:pt>
                <c:pt idx="1442">
                  <c:v>33971.499988425996</c:v>
                </c:pt>
                <c:pt idx="1443">
                  <c:v>33971.54165509266</c:v>
                </c:pt>
                <c:pt idx="1444">
                  <c:v>33971.583321759332</c:v>
                </c:pt>
                <c:pt idx="1445">
                  <c:v>33971.624988425996</c:v>
                </c:pt>
                <c:pt idx="1446">
                  <c:v>33971.66665509266</c:v>
                </c:pt>
                <c:pt idx="1447">
                  <c:v>33971.708321759332</c:v>
                </c:pt>
                <c:pt idx="1448">
                  <c:v>33971.749988425996</c:v>
                </c:pt>
                <c:pt idx="1449">
                  <c:v>33971.79165509266</c:v>
                </c:pt>
                <c:pt idx="1450">
                  <c:v>33971.833321759332</c:v>
                </c:pt>
                <c:pt idx="1451">
                  <c:v>33971.874988425996</c:v>
                </c:pt>
                <c:pt idx="1452">
                  <c:v>33971.91665509266</c:v>
                </c:pt>
                <c:pt idx="1453">
                  <c:v>33971.958321759332</c:v>
                </c:pt>
                <c:pt idx="1454">
                  <c:v>34001.999988425996</c:v>
                </c:pt>
                <c:pt idx="1455">
                  <c:v>34002.04165509266</c:v>
                </c:pt>
                <c:pt idx="1456">
                  <c:v>34002.083321759332</c:v>
                </c:pt>
                <c:pt idx="1457">
                  <c:v>34002.124988425996</c:v>
                </c:pt>
                <c:pt idx="1458">
                  <c:v>34002.16665509266</c:v>
                </c:pt>
                <c:pt idx="1459">
                  <c:v>34002.208321759332</c:v>
                </c:pt>
                <c:pt idx="1460">
                  <c:v>34002.249988425996</c:v>
                </c:pt>
                <c:pt idx="1461">
                  <c:v>34002.29165509266</c:v>
                </c:pt>
                <c:pt idx="1462">
                  <c:v>34002.333321759332</c:v>
                </c:pt>
                <c:pt idx="1463">
                  <c:v>34002.374988425996</c:v>
                </c:pt>
                <c:pt idx="1464">
                  <c:v>34002.41665509266</c:v>
                </c:pt>
                <c:pt idx="1465">
                  <c:v>34002.458321759332</c:v>
                </c:pt>
                <c:pt idx="1466">
                  <c:v>34002.499988425996</c:v>
                </c:pt>
                <c:pt idx="1467">
                  <c:v>34002.54165509266</c:v>
                </c:pt>
                <c:pt idx="1468">
                  <c:v>34002.583321759332</c:v>
                </c:pt>
                <c:pt idx="1469">
                  <c:v>34002.624988425996</c:v>
                </c:pt>
                <c:pt idx="1470">
                  <c:v>34002.66665509266</c:v>
                </c:pt>
                <c:pt idx="1471">
                  <c:v>34002.708321759332</c:v>
                </c:pt>
                <c:pt idx="1472">
                  <c:v>34002.749988425996</c:v>
                </c:pt>
                <c:pt idx="1473">
                  <c:v>34002.79165509266</c:v>
                </c:pt>
                <c:pt idx="1474">
                  <c:v>34002.833321759332</c:v>
                </c:pt>
                <c:pt idx="1475">
                  <c:v>34002.874988425996</c:v>
                </c:pt>
                <c:pt idx="1476">
                  <c:v>34002.91665509266</c:v>
                </c:pt>
                <c:pt idx="1477">
                  <c:v>34002.958321759332</c:v>
                </c:pt>
                <c:pt idx="1478">
                  <c:v>34030.04165509266</c:v>
                </c:pt>
                <c:pt idx="1479">
                  <c:v>34030.083321759332</c:v>
                </c:pt>
                <c:pt idx="1480">
                  <c:v>34030.124988425996</c:v>
                </c:pt>
                <c:pt idx="1481">
                  <c:v>34030.16665509266</c:v>
                </c:pt>
                <c:pt idx="1482">
                  <c:v>34030.208321759332</c:v>
                </c:pt>
                <c:pt idx="1483">
                  <c:v>34030.249988425996</c:v>
                </c:pt>
                <c:pt idx="1484">
                  <c:v>34030.29165509266</c:v>
                </c:pt>
                <c:pt idx="1485">
                  <c:v>34030.333321759332</c:v>
                </c:pt>
                <c:pt idx="1486">
                  <c:v>34030.374988425996</c:v>
                </c:pt>
                <c:pt idx="1487">
                  <c:v>34030.41665509266</c:v>
                </c:pt>
                <c:pt idx="1488">
                  <c:v>34030.458321759332</c:v>
                </c:pt>
                <c:pt idx="1489">
                  <c:v>34030.499988425996</c:v>
                </c:pt>
                <c:pt idx="1490">
                  <c:v>34030.54165509266</c:v>
                </c:pt>
                <c:pt idx="1491">
                  <c:v>34030.583321759332</c:v>
                </c:pt>
                <c:pt idx="1492">
                  <c:v>34030.624988425996</c:v>
                </c:pt>
                <c:pt idx="1493">
                  <c:v>34030.66665509266</c:v>
                </c:pt>
                <c:pt idx="1494">
                  <c:v>34030.708321759332</c:v>
                </c:pt>
                <c:pt idx="1495">
                  <c:v>34030.749988425996</c:v>
                </c:pt>
                <c:pt idx="1496">
                  <c:v>34030.79165509266</c:v>
                </c:pt>
                <c:pt idx="1497">
                  <c:v>34030.833321759332</c:v>
                </c:pt>
                <c:pt idx="1498">
                  <c:v>34030.874988425996</c:v>
                </c:pt>
                <c:pt idx="1499">
                  <c:v>34030.91665509266</c:v>
                </c:pt>
                <c:pt idx="1500">
                  <c:v>34030.958321759332</c:v>
                </c:pt>
                <c:pt idx="1501">
                  <c:v>34060.999988425996</c:v>
                </c:pt>
                <c:pt idx="1502">
                  <c:v>34061.04165509266</c:v>
                </c:pt>
                <c:pt idx="1503">
                  <c:v>34061.083321759332</c:v>
                </c:pt>
                <c:pt idx="1504">
                  <c:v>34061.124988425996</c:v>
                </c:pt>
                <c:pt idx="1505">
                  <c:v>34061.16665509266</c:v>
                </c:pt>
                <c:pt idx="1506">
                  <c:v>34061.208321759332</c:v>
                </c:pt>
                <c:pt idx="1507">
                  <c:v>34061.249988425996</c:v>
                </c:pt>
                <c:pt idx="1508">
                  <c:v>34061.29165509266</c:v>
                </c:pt>
                <c:pt idx="1509">
                  <c:v>34061.333321759332</c:v>
                </c:pt>
                <c:pt idx="1510">
                  <c:v>34061.374988425996</c:v>
                </c:pt>
                <c:pt idx="1511">
                  <c:v>34061.41665509266</c:v>
                </c:pt>
                <c:pt idx="1512">
                  <c:v>34061.458321759332</c:v>
                </c:pt>
                <c:pt idx="1513">
                  <c:v>34061.499988425996</c:v>
                </c:pt>
                <c:pt idx="1514">
                  <c:v>34061.54165509266</c:v>
                </c:pt>
                <c:pt idx="1515">
                  <c:v>34061.583321759332</c:v>
                </c:pt>
                <c:pt idx="1516">
                  <c:v>34061.624988425996</c:v>
                </c:pt>
                <c:pt idx="1517">
                  <c:v>34061.66665509266</c:v>
                </c:pt>
                <c:pt idx="1518">
                  <c:v>34061.708321759332</c:v>
                </c:pt>
                <c:pt idx="1519">
                  <c:v>34061.749988425996</c:v>
                </c:pt>
                <c:pt idx="1520">
                  <c:v>34061.79165509266</c:v>
                </c:pt>
                <c:pt idx="1521">
                  <c:v>34061.833321759332</c:v>
                </c:pt>
                <c:pt idx="1522">
                  <c:v>34061.874988425996</c:v>
                </c:pt>
                <c:pt idx="1523">
                  <c:v>34061.91665509266</c:v>
                </c:pt>
                <c:pt idx="1524">
                  <c:v>34061.958321759332</c:v>
                </c:pt>
                <c:pt idx="1525">
                  <c:v>34090.999988425996</c:v>
                </c:pt>
                <c:pt idx="1526">
                  <c:v>34091.04165509266</c:v>
                </c:pt>
                <c:pt idx="1527">
                  <c:v>34091.083321759332</c:v>
                </c:pt>
                <c:pt idx="1528">
                  <c:v>34091.124988425996</c:v>
                </c:pt>
                <c:pt idx="1529">
                  <c:v>34091.16665509266</c:v>
                </c:pt>
                <c:pt idx="1530">
                  <c:v>34091.208321759332</c:v>
                </c:pt>
                <c:pt idx="1531">
                  <c:v>34091.249988425996</c:v>
                </c:pt>
                <c:pt idx="1532">
                  <c:v>34091.29165509266</c:v>
                </c:pt>
                <c:pt idx="1533">
                  <c:v>34091.333321759332</c:v>
                </c:pt>
                <c:pt idx="1534">
                  <c:v>34091.374988425996</c:v>
                </c:pt>
                <c:pt idx="1535">
                  <c:v>34091.41665509266</c:v>
                </c:pt>
                <c:pt idx="1536">
                  <c:v>34091.458321759332</c:v>
                </c:pt>
                <c:pt idx="1537">
                  <c:v>34091.499988425996</c:v>
                </c:pt>
                <c:pt idx="1538">
                  <c:v>34091.54165509266</c:v>
                </c:pt>
                <c:pt idx="1539">
                  <c:v>34091.583321759332</c:v>
                </c:pt>
                <c:pt idx="1540">
                  <c:v>34091.624988425996</c:v>
                </c:pt>
                <c:pt idx="1541">
                  <c:v>34091.66665509266</c:v>
                </c:pt>
                <c:pt idx="1542">
                  <c:v>34091.708321759332</c:v>
                </c:pt>
                <c:pt idx="1543">
                  <c:v>34091.749988425996</c:v>
                </c:pt>
                <c:pt idx="1544">
                  <c:v>34091.79165509266</c:v>
                </c:pt>
                <c:pt idx="1545">
                  <c:v>34091.833321759332</c:v>
                </c:pt>
                <c:pt idx="1546">
                  <c:v>34091.874988425996</c:v>
                </c:pt>
                <c:pt idx="1547">
                  <c:v>34091.91665509266</c:v>
                </c:pt>
                <c:pt idx="1548">
                  <c:v>34091.958321759332</c:v>
                </c:pt>
                <c:pt idx="1549">
                  <c:v>34121.999988425996</c:v>
                </c:pt>
                <c:pt idx="1550">
                  <c:v>34122.04165509266</c:v>
                </c:pt>
                <c:pt idx="1551">
                  <c:v>34122.083321759332</c:v>
                </c:pt>
                <c:pt idx="1552">
                  <c:v>34122.124988425996</c:v>
                </c:pt>
                <c:pt idx="1553">
                  <c:v>34122.16665509266</c:v>
                </c:pt>
                <c:pt idx="1554">
                  <c:v>34122.208321759332</c:v>
                </c:pt>
                <c:pt idx="1555">
                  <c:v>34122.249988425996</c:v>
                </c:pt>
                <c:pt idx="1556">
                  <c:v>34122.29165509266</c:v>
                </c:pt>
                <c:pt idx="1557">
                  <c:v>34122.333321759332</c:v>
                </c:pt>
                <c:pt idx="1558">
                  <c:v>34122.374988425996</c:v>
                </c:pt>
                <c:pt idx="1559">
                  <c:v>34122.41665509266</c:v>
                </c:pt>
                <c:pt idx="1560">
                  <c:v>34122.458321759332</c:v>
                </c:pt>
                <c:pt idx="1561">
                  <c:v>34122.499988425996</c:v>
                </c:pt>
                <c:pt idx="1562">
                  <c:v>34122.54165509266</c:v>
                </c:pt>
                <c:pt idx="1563">
                  <c:v>34122.583321759332</c:v>
                </c:pt>
                <c:pt idx="1564">
                  <c:v>34122.624988425996</c:v>
                </c:pt>
                <c:pt idx="1565">
                  <c:v>34122.66665509266</c:v>
                </c:pt>
                <c:pt idx="1566">
                  <c:v>34122.708321759332</c:v>
                </c:pt>
                <c:pt idx="1567">
                  <c:v>34122.749988425996</c:v>
                </c:pt>
                <c:pt idx="1568">
                  <c:v>34122.79165509266</c:v>
                </c:pt>
                <c:pt idx="1569">
                  <c:v>34122.833321759332</c:v>
                </c:pt>
                <c:pt idx="1570">
                  <c:v>34122.874988425996</c:v>
                </c:pt>
                <c:pt idx="1571">
                  <c:v>34122.91665509266</c:v>
                </c:pt>
                <c:pt idx="1572">
                  <c:v>34122.958321759332</c:v>
                </c:pt>
                <c:pt idx="1573">
                  <c:v>34151.999988425996</c:v>
                </c:pt>
                <c:pt idx="1574">
                  <c:v>34152.04165509266</c:v>
                </c:pt>
                <c:pt idx="1575">
                  <c:v>34152.083321759332</c:v>
                </c:pt>
                <c:pt idx="1576">
                  <c:v>34152.124988425996</c:v>
                </c:pt>
                <c:pt idx="1577">
                  <c:v>34152.16665509266</c:v>
                </c:pt>
                <c:pt idx="1578">
                  <c:v>34152.208321759332</c:v>
                </c:pt>
                <c:pt idx="1579">
                  <c:v>34152.249988425996</c:v>
                </c:pt>
                <c:pt idx="1580">
                  <c:v>34152.29165509266</c:v>
                </c:pt>
                <c:pt idx="1581">
                  <c:v>34152.333321759332</c:v>
                </c:pt>
                <c:pt idx="1582">
                  <c:v>34152.374988425996</c:v>
                </c:pt>
                <c:pt idx="1583">
                  <c:v>34152.41665509266</c:v>
                </c:pt>
                <c:pt idx="1584">
                  <c:v>34152.458321759332</c:v>
                </c:pt>
                <c:pt idx="1585">
                  <c:v>34152.499988425996</c:v>
                </c:pt>
                <c:pt idx="1586">
                  <c:v>34152.54165509266</c:v>
                </c:pt>
                <c:pt idx="1587">
                  <c:v>34152.583321759332</c:v>
                </c:pt>
                <c:pt idx="1588">
                  <c:v>34152.624988425996</c:v>
                </c:pt>
                <c:pt idx="1589">
                  <c:v>34152.66665509266</c:v>
                </c:pt>
                <c:pt idx="1590">
                  <c:v>34152.708321759332</c:v>
                </c:pt>
                <c:pt idx="1591">
                  <c:v>34152.749988425996</c:v>
                </c:pt>
                <c:pt idx="1592">
                  <c:v>34152.79165509266</c:v>
                </c:pt>
                <c:pt idx="1593">
                  <c:v>34152.833321759332</c:v>
                </c:pt>
                <c:pt idx="1594">
                  <c:v>34152.874988425996</c:v>
                </c:pt>
                <c:pt idx="1595">
                  <c:v>34152.91665509266</c:v>
                </c:pt>
                <c:pt idx="1596">
                  <c:v>34152.958321759332</c:v>
                </c:pt>
                <c:pt idx="1597">
                  <c:v>34182.999988425996</c:v>
                </c:pt>
                <c:pt idx="1598">
                  <c:v>34183.04165509266</c:v>
                </c:pt>
                <c:pt idx="1599">
                  <c:v>34183.083321759332</c:v>
                </c:pt>
                <c:pt idx="1600">
                  <c:v>34183.124988425996</c:v>
                </c:pt>
                <c:pt idx="1601">
                  <c:v>34183.16665509266</c:v>
                </c:pt>
                <c:pt idx="1602">
                  <c:v>34183.208321759332</c:v>
                </c:pt>
                <c:pt idx="1603">
                  <c:v>34183.249988425996</c:v>
                </c:pt>
                <c:pt idx="1604">
                  <c:v>34183.29165509266</c:v>
                </c:pt>
                <c:pt idx="1605">
                  <c:v>34183.333321759332</c:v>
                </c:pt>
                <c:pt idx="1606">
                  <c:v>34183.374988425996</c:v>
                </c:pt>
                <c:pt idx="1607">
                  <c:v>34183.41665509266</c:v>
                </c:pt>
                <c:pt idx="1608">
                  <c:v>34183.458321759332</c:v>
                </c:pt>
                <c:pt idx="1609">
                  <c:v>34183.499988425996</c:v>
                </c:pt>
                <c:pt idx="1610">
                  <c:v>34183.54165509266</c:v>
                </c:pt>
                <c:pt idx="1611">
                  <c:v>34183.583321759332</c:v>
                </c:pt>
                <c:pt idx="1612">
                  <c:v>34183.624988425996</c:v>
                </c:pt>
                <c:pt idx="1613">
                  <c:v>34183.66665509266</c:v>
                </c:pt>
                <c:pt idx="1614">
                  <c:v>34183.708321759332</c:v>
                </c:pt>
                <c:pt idx="1615">
                  <c:v>34183.749988425996</c:v>
                </c:pt>
                <c:pt idx="1616">
                  <c:v>34183.79165509266</c:v>
                </c:pt>
                <c:pt idx="1617">
                  <c:v>34183.833321759332</c:v>
                </c:pt>
                <c:pt idx="1618">
                  <c:v>34183.874988425996</c:v>
                </c:pt>
                <c:pt idx="1619">
                  <c:v>34183.91665509266</c:v>
                </c:pt>
                <c:pt idx="1620">
                  <c:v>34183.958321759332</c:v>
                </c:pt>
                <c:pt idx="1621">
                  <c:v>34214.04165509266</c:v>
                </c:pt>
                <c:pt idx="1622">
                  <c:v>34214.083321759332</c:v>
                </c:pt>
                <c:pt idx="1623">
                  <c:v>34214.124988425996</c:v>
                </c:pt>
                <c:pt idx="1624">
                  <c:v>34214.16665509266</c:v>
                </c:pt>
                <c:pt idx="1625">
                  <c:v>34214.208321759332</c:v>
                </c:pt>
                <c:pt idx="1626">
                  <c:v>34214.249988425996</c:v>
                </c:pt>
                <c:pt idx="1627">
                  <c:v>34214.29165509266</c:v>
                </c:pt>
                <c:pt idx="1628">
                  <c:v>34214.333321759332</c:v>
                </c:pt>
                <c:pt idx="1629">
                  <c:v>34214.374988425996</c:v>
                </c:pt>
                <c:pt idx="1630">
                  <c:v>34214.41665509266</c:v>
                </c:pt>
                <c:pt idx="1631">
                  <c:v>34214.458321759332</c:v>
                </c:pt>
                <c:pt idx="1632">
                  <c:v>34214.499988425996</c:v>
                </c:pt>
                <c:pt idx="1633">
                  <c:v>34214.54165509266</c:v>
                </c:pt>
                <c:pt idx="1634">
                  <c:v>34214.583321759332</c:v>
                </c:pt>
                <c:pt idx="1635">
                  <c:v>34214.624988425996</c:v>
                </c:pt>
                <c:pt idx="1636">
                  <c:v>34214.66665509266</c:v>
                </c:pt>
                <c:pt idx="1637">
                  <c:v>34214.708321759332</c:v>
                </c:pt>
                <c:pt idx="1638">
                  <c:v>34214.749988425996</c:v>
                </c:pt>
                <c:pt idx="1639">
                  <c:v>34214.79165509266</c:v>
                </c:pt>
                <c:pt idx="1640">
                  <c:v>34214.833321759332</c:v>
                </c:pt>
                <c:pt idx="1641">
                  <c:v>34214.874988425996</c:v>
                </c:pt>
                <c:pt idx="1642">
                  <c:v>34214.91665509266</c:v>
                </c:pt>
                <c:pt idx="1643">
                  <c:v>34214.958321759332</c:v>
                </c:pt>
                <c:pt idx="1644">
                  <c:v>34243.999988425996</c:v>
                </c:pt>
                <c:pt idx="1645">
                  <c:v>34244.04165509266</c:v>
                </c:pt>
                <c:pt idx="1646">
                  <c:v>34244.083321759332</c:v>
                </c:pt>
                <c:pt idx="1647">
                  <c:v>34244.124988425996</c:v>
                </c:pt>
                <c:pt idx="1648">
                  <c:v>34244.16665509266</c:v>
                </c:pt>
                <c:pt idx="1649">
                  <c:v>34244.208321759332</c:v>
                </c:pt>
                <c:pt idx="1650">
                  <c:v>34244.249988425996</c:v>
                </c:pt>
                <c:pt idx="1651">
                  <c:v>34244.29165509266</c:v>
                </c:pt>
                <c:pt idx="1652">
                  <c:v>34244.333321759332</c:v>
                </c:pt>
                <c:pt idx="1653">
                  <c:v>34244.374988425996</c:v>
                </c:pt>
                <c:pt idx="1654">
                  <c:v>34244.41665509266</c:v>
                </c:pt>
                <c:pt idx="1655">
                  <c:v>34244.458321759332</c:v>
                </c:pt>
                <c:pt idx="1656">
                  <c:v>34244.499988425996</c:v>
                </c:pt>
                <c:pt idx="1657">
                  <c:v>34244.54165509266</c:v>
                </c:pt>
                <c:pt idx="1658">
                  <c:v>34244.583321759332</c:v>
                </c:pt>
                <c:pt idx="1659">
                  <c:v>34244.624988425996</c:v>
                </c:pt>
                <c:pt idx="1660">
                  <c:v>34244.66665509266</c:v>
                </c:pt>
                <c:pt idx="1661">
                  <c:v>34244.708321759332</c:v>
                </c:pt>
                <c:pt idx="1662">
                  <c:v>34244.749988425996</c:v>
                </c:pt>
                <c:pt idx="1663">
                  <c:v>34244.79165509266</c:v>
                </c:pt>
                <c:pt idx="1664">
                  <c:v>34244.833321759332</c:v>
                </c:pt>
                <c:pt idx="1665">
                  <c:v>34244.874988425996</c:v>
                </c:pt>
                <c:pt idx="1666">
                  <c:v>34244.91665509266</c:v>
                </c:pt>
                <c:pt idx="1667">
                  <c:v>34244.958321759332</c:v>
                </c:pt>
                <c:pt idx="1668">
                  <c:v>34274.999988425996</c:v>
                </c:pt>
                <c:pt idx="1669">
                  <c:v>34275.04165509266</c:v>
                </c:pt>
                <c:pt idx="1670">
                  <c:v>34275.083321759332</c:v>
                </c:pt>
                <c:pt idx="1671">
                  <c:v>34275.124988425996</c:v>
                </c:pt>
                <c:pt idx="1672">
                  <c:v>34275.16665509266</c:v>
                </c:pt>
                <c:pt idx="1673">
                  <c:v>34275.208321759332</c:v>
                </c:pt>
                <c:pt idx="1674">
                  <c:v>34275.249988425996</c:v>
                </c:pt>
                <c:pt idx="1675">
                  <c:v>34275.29165509266</c:v>
                </c:pt>
                <c:pt idx="1676">
                  <c:v>34275.333321759332</c:v>
                </c:pt>
                <c:pt idx="1677">
                  <c:v>34275.374988425996</c:v>
                </c:pt>
                <c:pt idx="1678">
                  <c:v>34275.41665509266</c:v>
                </c:pt>
                <c:pt idx="1679">
                  <c:v>34275.458321759332</c:v>
                </c:pt>
                <c:pt idx="1680">
                  <c:v>34275.499988425996</c:v>
                </c:pt>
                <c:pt idx="1681">
                  <c:v>34275.54165509266</c:v>
                </c:pt>
                <c:pt idx="1682">
                  <c:v>34275.583321759332</c:v>
                </c:pt>
                <c:pt idx="1683">
                  <c:v>34275.624988425996</c:v>
                </c:pt>
                <c:pt idx="1684">
                  <c:v>34275.66665509266</c:v>
                </c:pt>
                <c:pt idx="1685">
                  <c:v>34275.708321759332</c:v>
                </c:pt>
                <c:pt idx="1686">
                  <c:v>34275.749988425996</c:v>
                </c:pt>
                <c:pt idx="1687">
                  <c:v>34275.79165509266</c:v>
                </c:pt>
                <c:pt idx="1688">
                  <c:v>34275.833321759332</c:v>
                </c:pt>
                <c:pt idx="1689">
                  <c:v>34275.874988425996</c:v>
                </c:pt>
                <c:pt idx="1690">
                  <c:v>34275.91665509266</c:v>
                </c:pt>
                <c:pt idx="1691">
                  <c:v>34275.958321759332</c:v>
                </c:pt>
                <c:pt idx="1692">
                  <c:v>34304.999988425996</c:v>
                </c:pt>
                <c:pt idx="1693">
                  <c:v>34305.04165509266</c:v>
                </c:pt>
                <c:pt idx="1694">
                  <c:v>34305.083321759332</c:v>
                </c:pt>
                <c:pt idx="1695">
                  <c:v>34305.124988425996</c:v>
                </c:pt>
                <c:pt idx="1696">
                  <c:v>34305.16665509266</c:v>
                </c:pt>
                <c:pt idx="1697">
                  <c:v>34305.208321759332</c:v>
                </c:pt>
                <c:pt idx="1698">
                  <c:v>34305.249988425996</c:v>
                </c:pt>
                <c:pt idx="1699">
                  <c:v>34305.29165509266</c:v>
                </c:pt>
                <c:pt idx="1700">
                  <c:v>34305.333321759332</c:v>
                </c:pt>
                <c:pt idx="1701">
                  <c:v>34305.374988425996</c:v>
                </c:pt>
                <c:pt idx="1702">
                  <c:v>34305.41665509266</c:v>
                </c:pt>
                <c:pt idx="1703">
                  <c:v>34305.458321759332</c:v>
                </c:pt>
                <c:pt idx="1704">
                  <c:v>34305.499988425996</c:v>
                </c:pt>
                <c:pt idx="1705">
                  <c:v>34305.54165509266</c:v>
                </c:pt>
                <c:pt idx="1706">
                  <c:v>34305.583321759332</c:v>
                </c:pt>
                <c:pt idx="1707">
                  <c:v>34305.624988425996</c:v>
                </c:pt>
                <c:pt idx="1708">
                  <c:v>34305.66665509266</c:v>
                </c:pt>
                <c:pt idx="1709">
                  <c:v>34305.708321759332</c:v>
                </c:pt>
                <c:pt idx="1710">
                  <c:v>34305.749988425996</c:v>
                </c:pt>
                <c:pt idx="1711">
                  <c:v>34305.79165509266</c:v>
                </c:pt>
                <c:pt idx="1712">
                  <c:v>34305.833321759332</c:v>
                </c:pt>
                <c:pt idx="1713">
                  <c:v>34305.874988425996</c:v>
                </c:pt>
                <c:pt idx="1714">
                  <c:v>34305.91665509266</c:v>
                </c:pt>
                <c:pt idx="1715">
                  <c:v>34305.958321759332</c:v>
                </c:pt>
                <c:pt idx="1716">
                  <c:v>34335.999988425996</c:v>
                </c:pt>
                <c:pt idx="1717">
                  <c:v>34336.04165509266</c:v>
                </c:pt>
                <c:pt idx="1718">
                  <c:v>34336.083321759332</c:v>
                </c:pt>
                <c:pt idx="1719">
                  <c:v>34336.124988425996</c:v>
                </c:pt>
                <c:pt idx="1720">
                  <c:v>34336.16665509266</c:v>
                </c:pt>
                <c:pt idx="1721">
                  <c:v>34336.208321759332</c:v>
                </c:pt>
                <c:pt idx="1722">
                  <c:v>34336.249988425996</c:v>
                </c:pt>
                <c:pt idx="1723">
                  <c:v>34336.29165509266</c:v>
                </c:pt>
                <c:pt idx="1724">
                  <c:v>34336.333321759332</c:v>
                </c:pt>
                <c:pt idx="1725">
                  <c:v>34336.374988425996</c:v>
                </c:pt>
                <c:pt idx="1726">
                  <c:v>34336.41665509266</c:v>
                </c:pt>
                <c:pt idx="1727">
                  <c:v>34336.458321759332</c:v>
                </c:pt>
                <c:pt idx="1728">
                  <c:v>34336.499988425996</c:v>
                </c:pt>
                <c:pt idx="1729">
                  <c:v>34336.54165509266</c:v>
                </c:pt>
                <c:pt idx="1730">
                  <c:v>34336.583321759332</c:v>
                </c:pt>
                <c:pt idx="1731">
                  <c:v>34336.624988425996</c:v>
                </c:pt>
                <c:pt idx="1732">
                  <c:v>34336.66665509266</c:v>
                </c:pt>
                <c:pt idx="1733">
                  <c:v>34336.708321759332</c:v>
                </c:pt>
                <c:pt idx="1734">
                  <c:v>34336.749988425996</c:v>
                </c:pt>
                <c:pt idx="1735">
                  <c:v>34336.79165509266</c:v>
                </c:pt>
                <c:pt idx="1736">
                  <c:v>34336.833321759332</c:v>
                </c:pt>
                <c:pt idx="1737">
                  <c:v>34336.874988425996</c:v>
                </c:pt>
                <c:pt idx="1738">
                  <c:v>34336.91665509266</c:v>
                </c:pt>
                <c:pt idx="1739">
                  <c:v>34336.958321759332</c:v>
                </c:pt>
                <c:pt idx="1740">
                  <c:v>34366.999988425996</c:v>
                </c:pt>
                <c:pt idx="1741">
                  <c:v>34367.04165509266</c:v>
                </c:pt>
                <c:pt idx="1742">
                  <c:v>34367.083321759332</c:v>
                </c:pt>
                <c:pt idx="1743">
                  <c:v>34367.124988425996</c:v>
                </c:pt>
                <c:pt idx="1744">
                  <c:v>34367.16665509266</c:v>
                </c:pt>
                <c:pt idx="1745">
                  <c:v>34367.208321759332</c:v>
                </c:pt>
                <c:pt idx="1746">
                  <c:v>34367.249988425996</c:v>
                </c:pt>
                <c:pt idx="1747">
                  <c:v>34367.29165509266</c:v>
                </c:pt>
                <c:pt idx="1748">
                  <c:v>34367.333321759332</c:v>
                </c:pt>
                <c:pt idx="1749">
                  <c:v>34367.374988425996</c:v>
                </c:pt>
                <c:pt idx="1750">
                  <c:v>34367.41665509266</c:v>
                </c:pt>
                <c:pt idx="1751">
                  <c:v>34367.458321759332</c:v>
                </c:pt>
                <c:pt idx="1752">
                  <c:v>34367.499988425996</c:v>
                </c:pt>
                <c:pt idx="1753">
                  <c:v>34367.54165509266</c:v>
                </c:pt>
                <c:pt idx="1754">
                  <c:v>34367.583321759332</c:v>
                </c:pt>
                <c:pt idx="1755">
                  <c:v>34367.624988425996</c:v>
                </c:pt>
                <c:pt idx="1756">
                  <c:v>34367.66665509266</c:v>
                </c:pt>
                <c:pt idx="1757">
                  <c:v>34367.708321759332</c:v>
                </c:pt>
                <c:pt idx="1758">
                  <c:v>34367.749988425996</c:v>
                </c:pt>
                <c:pt idx="1759">
                  <c:v>34367.79165509266</c:v>
                </c:pt>
                <c:pt idx="1760">
                  <c:v>34367.833321759332</c:v>
                </c:pt>
                <c:pt idx="1761">
                  <c:v>34367.874988425996</c:v>
                </c:pt>
                <c:pt idx="1762">
                  <c:v>34367.91665509266</c:v>
                </c:pt>
                <c:pt idx="1763">
                  <c:v>34367.958321759332</c:v>
                </c:pt>
                <c:pt idx="1764">
                  <c:v>34395.04165509266</c:v>
                </c:pt>
                <c:pt idx="1765">
                  <c:v>34395.083321759332</c:v>
                </c:pt>
                <c:pt idx="1766">
                  <c:v>34395.124988425996</c:v>
                </c:pt>
                <c:pt idx="1767">
                  <c:v>34395.16665509266</c:v>
                </c:pt>
                <c:pt idx="1768">
                  <c:v>34395.208321759332</c:v>
                </c:pt>
                <c:pt idx="1769">
                  <c:v>34395.249988425996</c:v>
                </c:pt>
                <c:pt idx="1770">
                  <c:v>34395.29165509266</c:v>
                </c:pt>
                <c:pt idx="1771">
                  <c:v>34395.333321759332</c:v>
                </c:pt>
                <c:pt idx="1772">
                  <c:v>34395.374988425996</c:v>
                </c:pt>
                <c:pt idx="1773">
                  <c:v>34395.41665509266</c:v>
                </c:pt>
                <c:pt idx="1774">
                  <c:v>34395.458321759332</c:v>
                </c:pt>
                <c:pt idx="1775">
                  <c:v>34395.499988425996</c:v>
                </c:pt>
                <c:pt idx="1776">
                  <c:v>34395.54165509266</c:v>
                </c:pt>
                <c:pt idx="1777">
                  <c:v>34395.583321759332</c:v>
                </c:pt>
                <c:pt idx="1778">
                  <c:v>34395.624988425996</c:v>
                </c:pt>
                <c:pt idx="1779">
                  <c:v>34395.66665509266</c:v>
                </c:pt>
                <c:pt idx="1780">
                  <c:v>34395.708321759332</c:v>
                </c:pt>
                <c:pt idx="1781">
                  <c:v>34395.749988425996</c:v>
                </c:pt>
                <c:pt idx="1782">
                  <c:v>34395.79165509266</c:v>
                </c:pt>
                <c:pt idx="1783">
                  <c:v>34395.833321759332</c:v>
                </c:pt>
                <c:pt idx="1784">
                  <c:v>34395.874988425996</c:v>
                </c:pt>
                <c:pt idx="1785">
                  <c:v>34395.91665509266</c:v>
                </c:pt>
                <c:pt idx="1786">
                  <c:v>34395.958321759332</c:v>
                </c:pt>
                <c:pt idx="1787">
                  <c:v>34425.999988425996</c:v>
                </c:pt>
                <c:pt idx="1788">
                  <c:v>34426.04165509266</c:v>
                </c:pt>
                <c:pt idx="1789">
                  <c:v>34426.083321759332</c:v>
                </c:pt>
                <c:pt idx="1790">
                  <c:v>34426.124988425996</c:v>
                </c:pt>
                <c:pt idx="1791">
                  <c:v>34426.16665509266</c:v>
                </c:pt>
                <c:pt idx="1792">
                  <c:v>34426.208321759332</c:v>
                </c:pt>
                <c:pt idx="1793">
                  <c:v>34426.249988425996</c:v>
                </c:pt>
                <c:pt idx="1794">
                  <c:v>34426.29165509266</c:v>
                </c:pt>
                <c:pt idx="1795">
                  <c:v>34426.333321759332</c:v>
                </c:pt>
                <c:pt idx="1796">
                  <c:v>34426.374988425996</c:v>
                </c:pt>
                <c:pt idx="1797">
                  <c:v>34426.41665509266</c:v>
                </c:pt>
                <c:pt idx="1798">
                  <c:v>34426.458321759332</c:v>
                </c:pt>
                <c:pt idx="1799">
                  <c:v>34426.499988425996</c:v>
                </c:pt>
                <c:pt idx="1800">
                  <c:v>34426.54165509266</c:v>
                </c:pt>
                <c:pt idx="1801">
                  <c:v>34426.583321759332</c:v>
                </c:pt>
                <c:pt idx="1802">
                  <c:v>34426.624988425996</c:v>
                </c:pt>
                <c:pt idx="1803">
                  <c:v>34426.66665509266</c:v>
                </c:pt>
                <c:pt idx="1804">
                  <c:v>34426.708321759332</c:v>
                </c:pt>
                <c:pt idx="1805">
                  <c:v>34426.749988425996</c:v>
                </c:pt>
                <c:pt idx="1806">
                  <c:v>34426.79165509266</c:v>
                </c:pt>
                <c:pt idx="1807">
                  <c:v>34426.833321759332</c:v>
                </c:pt>
                <c:pt idx="1808">
                  <c:v>34426.874988425996</c:v>
                </c:pt>
                <c:pt idx="1809">
                  <c:v>34426.91665509266</c:v>
                </c:pt>
                <c:pt idx="1810">
                  <c:v>34426.958321759332</c:v>
                </c:pt>
                <c:pt idx="1811">
                  <c:v>34455.999988425996</c:v>
                </c:pt>
                <c:pt idx="1812">
                  <c:v>34456.04165509266</c:v>
                </c:pt>
                <c:pt idx="1813">
                  <c:v>34456.083321759332</c:v>
                </c:pt>
                <c:pt idx="1814">
                  <c:v>34456.124988425996</c:v>
                </c:pt>
                <c:pt idx="1815">
                  <c:v>34456.16665509266</c:v>
                </c:pt>
                <c:pt idx="1816">
                  <c:v>34456.208321759332</c:v>
                </c:pt>
                <c:pt idx="1817">
                  <c:v>34456.249988425996</c:v>
                </c:pt>
                <c:pt idx="1818">
                  <c:v>34456.29165509266</c:v>
                </c:pt>
                <c:pt idx="1819">
                  <c:v>34456.333321759332</c:v>
                </c:pt>
                <c:pt idx="1820">
                  <c:v>34456.374988425996</c:v>
                </c:pt>
                <c:pt idx="1821">
                  <c:v>34456.41665509266</c:v>
                </c:pt>
                <c:pt idx="1822">
                  <c:v>34456.458321759332</c:v>
                </c:pt>
                <c:pt idx="1823">
                  <c:v>34456.499988425996</c:v>
                </c:pt>
                <c:pt idx="1824">
                  <c:v>34456.54165509266</c:v>
                </c:pt>
                <c:pt idx="1825">
                  <c:v>34456.583321759332</c:v>
                </c:pt>
                <c:pt idx="1826">
                  <c:v>34456.624988425996</c:v>
                </c:pt>
                <c:pt idx="1827">
                  <c:v>34456.66665509266</c:v>
                </c:pt>
                <c:pt idx="1828">
                  <c:v>34456.708321759332</c:v>
                </c:pt>
                <c:pt idx="1829">
                  <c:v>34456.749988425996</c:v>
                </c:pt>
                <c:pt idx="1830">
                  <c:v>34456.79165509266</c:v>
                </c:pt>
                <c:pt idx="1831">
                  <c:v>34456.833321759332</c:v>
                </c:pt>
                <c:pt idx="1832">
                  <c:v>34456.874988425996</c:v>
                </c:pt>
                <c:pt idx="1833">
                  <c:v>34456.91665509266</c:v>
                </c:pt>
                <c:pt idx="1834">
                  <c:v>34456.958321759332</c:v>
                </c:pt>
                <c:pt idx="1835">
                  <c:v>34486.999988425996</c:v>
                </c:pt>
                <c:pt idx="1836">
                  <c:v>34487.04165509266</c:v>
                </c:pt>
                <c:pt idx="1837">
                  <c:v>34487.083321759332</c:v>
                </c:pt>
                <c:pt idx="1838">
                  <c:v>34487.124988425996</c:v>
                </c:pt>
                <c:pt idx="1839">
                  <c:v>34487.16665509266</c:v>
                </c:pt>
                <c:pt idx="1840">
                  <c:v>34487.208321759332</c:v>
                </c:pt>
                <c:pt idx="1841">
                  <c:v>34487.249988425996</c:v>
                </c:pt>
                <c:pt idx="1842">
                  <c:v>34487.29165509266</c:v>
                </c:pt>
                <c:pt idx="1843">
                  <c:v>34487.333321759332</c:v>
                </c:pt>
                <c:pt idx="1844">
                  <c:v>34487.374988425996</c:v>
                </c:pt>
                <c:pt idx="1845">
                  <c:v>34487.41665509266</c:v>
                </c:pt>
                <c:pt idx="1846">
                  <c:v>34487.458321759332</c:v>
                </c:pt>
                <c:pt idx="1847">
                  <c:v>34487.499988425996</c:v>
                </c:pt>
                <c:pt idx="1848">
                  <c:v>34487.54165509266</c:v>
                </c:pt>
                <c:pt idx="1849">
                  <c:v>34487.583321759332</c:v>
                </c:pt>
                <c:pt idx="1850">
                  <c:v>34487.624988425996</c:v>
                </c:pt>
                <c:pt idx="1851">
                  <c:v>34487.66665509266</c:v>
                </c:pt>
                <c:pt idx="1852">
                  <c:v>34487.708321759332</c:v>
                </c:pt>
                <c:pt idx="1853">
                  <c:v>34487.749988425996</c:v>
                </c:pt>
                <c:pt idx="1854">
                  <c:v>34487.79165509266</c:v>
                </c:pt>
                <c:pt idx="1855">
                  <c:v>34487.833321759332</c:v>
                </c:pt>
                <c:pt idx="1856">
                  <c:v>34487.874988425996</c:v>
                </c:pt>
                <c:pt idx="1857">
                  <c:v>34487.91665509266</c:v>
                </c:pt>
                <c:pt idx="1858">
                  <c:v>34487.958321759332</c:v>
                </c:pt>
                <c:pt idx="1859">
                  <c:v>34516.999988425996</c:v>
                </c:pt>
                <c:pt idx="1860">
                  <c:v>34517.04165509266</c:v>
                </c:pt>
                <c:pt idx="1861">
                  <c:v>34517.083321759332</c:v>
                </c:pt>
                <c:pt idx="1862">
                  <c:v>34517.124988425996</c:v>
                </c:pt>
                <c:pt idx="1863">
                  <c:v>34517.16665509266</c:v>
                </c:pt>
                <c:pt idx="1864">
                  <c:v>34517.208321759332</c:v>
                </c:pt>
                <c:pt idx="1865">
                  <c:v>34517.249988425996</c:v>
                </c:pt>
                <c:pt idx="1866">
                  <c:v>34517.29165509266</c:v>
                </c:pt>
                <c:pt idx="1867">
                  <c:v>34517.333321759332</c:v>
                </c:pt>
                <c:pt idx="1868">
                  <c:v>34517.374988425996</c:v>
                </c:pt>
                <c:pt idx="1869">
                  <c:v>34517.41665509266</c:v>
                </c:pt>
                <c:pt idx="1870">
                  <c:v>34517.458321759332</c:v>
                </c:pt>
                <c:pt idx="1871">
                  <c:v>34517.499988425996</c:v>
                </c:pt>
                <c:pt idx="1872">
                  <c:v>34517.54165509266</c:v>
                </c:pt>
                <c:pt idx="1873">
                  <c:v>34517.583321759332</c:v>
                </c:pt>
                <c:pt idx="1874">
                  <c:v>34517.624988425996</c:v>
                </c:pt>
                <c:pt idx="1875">
                  <c:v>34517.66665509266</c:v>
                </c:pt>
                <c:pt idx="1876">
                  <c:v>34517.708321759332</c:v>
                </c:pt>
                <c:pt idx="1877">
                  <c:v>34517.749988425996</c:v>
                </c:pt>
                <c:pt idx="1878">
                  <c:v>34517.79165509266</c:v>
                </c:pt>
                <c:pt idx="1879">
                  <c:v>34517.833321759332</c:v>
                </c:pt>
                <c:pt idx="1880">
                  <c:v>34517.874988425996</c:v>
                </c:pt>
                <c:pt idx="1881">
                  <c:v>34517.91665509266</c:v>
                </c:pt>
                <c:pt idx="1882">
                  <c:v>34517.958321759332</c:v>
                </c:pt>
                <c:pt idx="1883">
                  <c:v>34547.999988425996</c:v>
                </c:pt>
                <c:pt idx="1884">
                  <c:v>34548.04165509266</c:v>
                </c:pt>
                <c:pt idx="1885">
                  <c:v>34548.083321759332</c:v>
                </c:pt>
                <c:pt idx="1886">
                  <c:v>34548.124988425996</c:v>
                </c:pt>
                <c:pt idx="1887">
                  <c:v>34548.16665509266</c:v>
                </c:pt>
                <c:pt idx="1888">
                  <c:v>34548.208321759332</c:v>
                </c:pt>
                <c:pt idx="1889">
                  <c:v>34548.249988425996</c:v>
                </c:pt>
                <c:pt idx="1890">
                  <c:v>34548.29165509266</c:v>
                </c:pt>
                <c:pt idx="1891">
                  <c:v>34548.333321759332</c:v>
                </c:pt>
                <c:pt idx="1892">
                  <c:v>34548.374988425996</c:v>
                </c:pt>
                <c:pt idx="1893">
                  <c:v>34548.41665509266</c:v>
                </c:pt>
                <c:pt idx="1894">
                  <c:v>34548.458321759332</c:v>
                </c:pt>
                <c:pt idx="1895">
                  <c:v>34548.499988425996</c:v>
                </c:pt>
                <c:pt idx="1896">
                  <c:v>34548.54165509266</c:v>
                </c:pt>
                <c:pt idx="1897">
                  <c:v>34548.583321759332</c:v>
                </c:pt>
                <c:pt idx="1898">
                  <c:v>34548.624988425996</c:v>
                </c:pt>
                <c:pt idx="1899">
                  <c:v>34548.66665509266</c:v>
                </c:pt>
                <c:pt idx="1900">
                  <c:v>34548.708321759332</c:v>
                </c:pt>
                <c:pt idx="1901">
                  <c:v>34548.749988425996</c:v>
                </c:pt>
                <c:pt idx="1902">
                  <c:v>34548.79165509266</c:v>
                </c:pt>
                <c:pt idx="1903">
                  <c:v>34548.833321759332</c:v>
                </c:pt>
                <c:pt idx="1904">
                  <c:v>34548.874988425996</c:v>
                </c:pt>
                <c:pt idx="1905">
                  <c:v>34548.91665509266</c:v>
                </c:pt>
                <c:pt idx="1906">
                  <c:v>34548.958321759332</c:v>
                </c:pt>
                <c:pt idx="1907">
                  <c:v>34579.04165509266</c:v>
                </c:pt>
                <c:pt idx="1908">
                  <c:v>34579.083321759332</c:v>
                </c:pt>
                <c:pt idx="1909">
                  <c:v>34579.124988425996</c:v>
                </c:pt>
                <c:pt idx="1910">
                  <c:v>34579.16665509266</c:v>
                </c:pt>
                <c:pt idx="1911">
                  <c:v>34579.208321759332</c:v>
                </c:pt>
                <c:pt idx="1912">
                  <c:v>34579.249988425996</c:v>
                </c:pt>
                <c:pt idx="1913">
                  <c:v>34579.29165509266</c:v>
                </c:pt>
                <c:pt idx="1914">
                  <c:v>34579.333321759332</c:v>
                </c:pt>
                <c:pt idx="1915">
                  <c:v>34579.374988425996</c:v>
                </c:pt>
                <c:pt idx="1916">
                  <c:v>34579.41665509266</c:v>
                </c:pt>
                <c:pt idx="1917">
                  <c:v>34579.458321759332</c:v>
                </c:pt>
                <c:pt idx="1918">
                  <c:v>34579.499988425996</c:v>
                </c:pt>
                <c:pt idx="1919">
                  <c:v>34579.54165509266</c:v>
                </c:pt>
                <c:pt idx="1920">
                  <c:v>34579.583321759332</c:v>
                </c:pt>
                <c:pt idx="1921">
                  <c:v>34579.624988425996</c:v>
                </c:pt>
                <c:pt idx="1922">
                  <c:v>34579.66665509266</c:v>
                </c:pt>
                <c:pt idx="1923">
                  <c:v>34579.708321759332</c:v>
                </c:pt>
                <c:pt idx="1924">
                  <c:v>34579.749988425996</c:v>
                </c:pt>
                <c:pt idx="1925">
                  <c:v>34579.79165509266</c:v>
                </c:pt>
                <c:pt idx="1926">
                  <c:v>34579.833321759332</c:v>
                </c:pt>
                <c:pt idx="1927">
                  <c:v>34579.874988425996</c:v>
                </c:pt>
                <c:pt idx="1928">
                  <c:v>34579.91665509266</c:v>
                </c:pt>
                <c:pt idx="1929">
                  <c:v>34579.958321759332</c:v>
                </c:pt>
                <c:pt idx="1930">
                  <c:v>34608.999988425996</c:v>
                </c:pt>
                <c:pt idx="1931">
                  <c:v>34609.04165509266</c:v>
                </c:pt>
                <c:pt idx="1932">
                  <c:v>34609.083321759332</c:v>
                </c:pt>
                <c:pt idx="1933">
                  <c:v>34609.124988425996</c:v>
                </c:pt>
                <c:pt idx="1934">
                  <c:v>34609.16665509266</c:v>
                </c:pt>
                <c:pt idx="1935">
                  <c:v>34609.208321759332</c:v>
                </c:pt>
                <c:pt idx="1936">
                  <c:v>34609.249988425996</c:v>
                </c:pt>
                <c:pt idx="1937">
                  <c:v>34609.29165509266</c:v>
                </c:pt>
                <c:pt idx="1938">
                  <c:v>34609.333321759332</c:v>
                </c:pt>
                <c:pt idx="1939">
                  <c:v>34609.374988425996</c:v>
                </c:pt>
                <c:pt idx="1940">
                  <c:v>34609.41665509266</c:v>
                </c:pt>
                <c:pt idx="1941">
                  <c:v>34609.458321759332</c:v>
                </c:pt>
                <c:pt idx="1942">
                  <c:v>34609.499988425996</c:v>
                </c:pt>
                <c:pt idx="1943">
                  <c:v>34609.54165509266</c:v>
                </c:pt>
                <c:pt idx="1944">
                  <c:v>34609.583321759332</c:v>
                </c:pt>
                <c:pt idx="1945">
                  <c:v>34609.624988425996</c:v>
                </c:pt>
                <c:pt idx="1946">
                  <c:v>34609.66665509266</c:v>
                </c:pt>
                <c:pt idx="1947">
                  <c:v>34609.708321759332</c:v>
                </c:pt>
                <c:pt idx="1948">
                  <c:v>34609.749988425996</c:v>
                </c:pt>
                <c:pt idx="1949">
                  <c:v>34609.79165509266</c:v>
                </c:pt>
                <c:pt idx="1950">
                  <c:v>34609.833321759332</c:v>
                </c:pt>
                <c:pt idx="1951">
                  <c:v>34609.874988425996</c:v>
                </c:pt>
                <c:pt idx="1952">
                  <c:v>34609.91665509266</c:v>
                </c:pt>
                <c:pt idx="1953">
                  <c:v>34609.958321759332</c:v>
                </c:pt>
                <c:pt idx="1954">
                  <c:v>34639.999988425996</c:v>
                </c:pt>
                <c:pt idx="1955">
                  <c:v>34640.04165509266</c:v>
                </c:pt>
                <c:pt idx="1956">
                  <c:v>34640.083321759332</c:v>
                </c:pt>
                <c:pt idx="1957">
                  <c:v>34640.124988425996</c:v>
                </c:pt>
                <c:pt idx="1958">
                  <c:v>34640.16665509266</c:v>
                </c:pt>
                <c:pt idx="1959">
                  <c:v>34640.208321759332</c:v>
                </c:pt>
                <c:pt idx="1960">
                  <c:v>34640.249988425996</c:v>
                </c:pt>
                <c:pt idx="1961">
                  <c:v>34640.29165509266</c:v>
                </c:pt>
                <c:pt idx="1962">
                  <c:v>34640.333321759332</c:v>
                </c:pt>
                <c:pt idx="1963">
                  <c:v>34640.374988425996</c:v>
                </c:pt>
                <c:pt idx="1964">
                  <c:v>34640.41665509266</c:v>
                </c:pt>
                <c:pt idx="1965">
                  <c:v>34640.458321759332</c:v>
                </c:pt>
                <c:pt idx="1966">
                  <c:v>34640.499988425996</c:v>
                </c:pt>
                <c:pt idx="1967">
                  <c:v>34640.54165509266</c:v>
                </c:pt>
                <c:pt idx="1968">
                  <c:v>34640.583321759332</c:v>
                </c:pt>
                <c:pt idx="1969">
                  <c:v>34640.624988425996</c:v>
                </c:pt>
                <c:pt idx="1970">
                  <c:v>34640.66665509266</c:v>
                </c:pt>
                <c:pt idx="1971">
                  <c:v>34640.708321759332</c:v>
                </c:pt>
                <c:pt idx="1972">
                  <c:v>34640.749988425996</c:v>
                </c:pt>
                <c:pt idx="1973">
                  <c:v>34640.79165509266</c:v>
                </c:pt>
                <c:pt idx="1974">
                  <c:v>34640.833321759332</c:v>
                </c:pt>
                <c:pt idx="1975">
                  <c:v>34640.874988425996</c:v>
                </c:pt>
                <c:pt idx="1976">
                  <c:v>34640.91665509266</c:v>
                </c:pt>
                <c:pt idx="1977">
                  <c:v>34640.958321759332</c:v>
                </c:pt>
                <c:pt idx="1978">
                  <c:v>34669.999988425996</c:v>
                </c:pt>
                <c:pt idx="1979">
                  <c:v>34670.04165509266</c:v>
                </c:pt>
                <c:pt idx="1980">
                  <c:v>34670.083321759332</c:v>
                </c:pt>
                <c:pt idx="1981">
                  <c:v>34670.124988425996</c:v>
                </c:pt>
                <c:pt idx="1982">
                  <c:v>34670.16665509266</c:v>
                </c:pt>
                <c:pt idx="1983">
                  <c:v>34670.208321759332</c:v>
                </c:pt>
                <c:pt idx="1984">
                  <c:v>34670.249988425996</c:v>
                </c:pt>
                <c:pt idx="1985">
                  <c:v>34670.29165509266</c:v>
                </c:pt>
                <c:pt idx="1986">
                  <c:v>34670.333321759332</c:v>
                </c:pt>
                <c:pt idx="1987">
                  <c:v>34670.374988425996</c:v>
                </c:pt>
                <c:pt idx="1988">
                  <c:v>34670.41665509266</c:v>
                </c:pt>
                <c:pt idx="1989">
                  <c:v>34670.458321759332</c:v>
                </c:pt>
                <c:pt idx="1990">
                  <c:v>34670.499988425996</c:v>
                </c:pt>
                <c:pt idx="1991">
                  <c:v>34670.54165509266</c:v>
                </c:pt>
                <c:pt idx="1992">
                  <c:v>34670.583321759332</c:v>
                </c:pt>
                <c:pt idx="1993">
                  <c:v>34670.624988425996</c:v>
                </c:pt>
                <c:pt idx="1994">
                  <c:v>34670.66665509266</c:v>
                </c:pt>
                <c:pt idx="1995">
                  <c:v>34670.708321759332</c:v>
                </c:pt>
                <c:pt idx="1996">
                  <c:v>34670.749988425996</c:v>
                </c:pt>
                <c:pt idx="1997">
                  <c:v>34670.79165509266</c:v>
                </c:pt>
                <c:pt idx="1998">
                  <c:v>34670.833321759332</c:v>
                </c:pt>
                <c:pt idx="1999">
                  <c:v>34670.874988425996</c:v>
                </c:pt>
                <c:pt idx="2000">
                  <c:v>34670.91665509266</c:v>
                </c:pt>
                <c:pt idx="2001">
                  <c:v>34670.958321759332</c:v>
                </c:pt>
                <c:pt idx="2002">
                  <c:v>34700.999988425996</c:v>
                </c:pt>
                <c:pt idx="2003">
                  <c:v>34701.04165509266</c:v>
                </c:pt>
                <c:pt idx="2004">
                  <c:v>34701.083321759332</c:v>
                </c:pt>
                <c:pt idx="2005">
                  <c:v>34701.124988425996</c:v>
                </c:pt>
                <c:pt idx="2006">
                  <c:v>34701.16665509266</c:v>
                </c:pt>
                <c:pt idx="2007">
                  <c:v>34701.208321759332</c:v>
                </c:pt>
                <c:pt idx="2008">
                  <c:v>34701.249988425996</c:v>
                </c:pt>
                <c:pt idx="2009">
                  <c:v>34701.29165509266</c:v>
                </c:pt>
                <c:pt idx="2010">
                  <c:v>34701.333321759332</c:v>
                </c:pt>
                <c:pt idx="2011">
                  <c:v>34701.374988425996</c:v>
                </c:pt>
                <c:pt idx="2012">
                  <c:v>34701.41665509266</c:v>
                </c:pt>
                <c:pt idx="2013">
                  <c:v>34701.458321759332</c:v>
                </c:pt>
                <c:pt idx="2014">
                  <c:v>34701.499988425996</c:v>
                </c:pt>
                <c:pt idx="2015">
                  <c:v>34701.54165509266</c:v>
                </c:pt>
                <c:pt idx="2016">
                  <c:v>34701.583321759332</c:v>
                </c:pt>
                <c:pt idx="2017">
                  <c:v>34701.624988425996</c:v>
                </c:pt>
                <c:pt idx="2018">
                  <c:v>34701.66665509266</c:v>
                </c:pt>
                <c:pt idx="2019">
                  <c:v>34701.708321759332</c:v>
                </c:pt>
                <c:pt idx="2020">
                  <c:v>34701.749988425996</c:v>
                </c:pt>
                <c:pt idx="2021">
                  <c:v>34701.79165509266</c:v>
                </c:pt>
                <c:pt idx="2022">
                  <c:v>34701.833321759332</c:v>
                </c:pt>
                <c:pt idx="2023">
                  <c:v>34701.874988425996</c:v>
                </c:pt>
                <c:pt idx="2024">
                  <c:v>34701.91665509266</c:v>
                </c:pt>
                <c:pt idx="2025">
                  <c:v>34701.958321759332</c:v>
                </c:pt>
                <c:pt idx="2026">
                  <c:v>34731.999988425996</c:v>
                </c:pt>
                <c:pt idx="2027">
                  <c:v>34732.04165509266</c:v>
                </c:pt>
                <c:pt idx="2028">
                  <c:v>34732.083321759332</c:v>
                </c:pt>
                <c:pt idx="2029">
                  <c:v>34732.124988425996</c:v>
                </c:pt>
                <c:pt idx="2030">
                  <c:v>34732.16665509266</c:v>
                </c:pt>
                <c:pt idx="2031">
                  <c:v>34732.208321759332</c:v>
                </c:pt>
                <c:pt idx="2032">
                  <c:v>34732.249988425996</c:v>
                </c:pt>
                <c:pt idx="2033">
                  <c:v>34732.29165509266</c:v>
                </c:pt>
                <c:pt idx="2034">
                  <c:v>34732.333321759332</c:v>
                </c:pt>
                <c:pt idx="2035">
                  <c:v>34732.374988425996</c:v>
                </c:pt>
                <c:pt idx="2036">
                  <c:v>34732.41665509266</c:v>
                </c:pt>
                <c:pt idx="2037">
                  <c:v>34732.458321759332</c:v>
                </c:pt>
                <c:pt idx="2038">
                  <c:v>34732.499988425996</c:v>
                </c:pt>
                <c:pt idx="2039">
                  <c:v>34732.54165509266</c:v>
                </c:pt>
                <c:pt idx="2040">
                  <c:v>34732.583321759332</c:v>
                </c:pt>
                <c:pt idx="2041">
                  <c:v>34732.624988425996</c:v>
                </c:pt>
                <c:pt idx="2042">
                  <c:v>34732.66665509266</c:v>
                </c:pt>
                <c:pt idx="2043">
                  <c:v>34732.708321759332</c:v>
                </c:pt>
                <c:pt idx="2044">
                  <c:v>34732.749988425996</c:v>
                </c:pt>
                <c:pt idx="2045">
                  <c:v>34732.79165509266</c:v>
                </c:pt>
                <c:pt idx="2046">
                  <c:v>34732.833321759332</c:v>
                </c:pt>
                <c:pt idx="2047">
                  <c:v>34732.874988425996</c:v>
                </c:pt>
                <c:pt idx="2048">
                  <c:v>34732.91665509266</c:v>
                </c:pt>
                <c:pt idx="2049">
                  <c:v>34732.958321759332</c:v>
                </c:pt>
                <c:pt idx="2050">
                  <c:v>34760.04165509266</c:v>
                </c:pt>
                <c:pt idx="2051">
                  <c:v>34760.083321759332</c:v>
                </c:pt>
                <c:pt idx="2052">
                  <c:v>34760.124988425996</c:v>
                </c:pt>
                <c:pt idx="2053">
                  <c:v>34760.16665509266</c:v>
                </c:pt>
                <c:pt idx="2054">
                  <c:v>34760.208321759332</c:v>
                </c:pt>
                <c:pt idx="2055">
                  <c:v>34760.249988425996</c:v>
                </c:pt>
                <c:pt idx="2056">
                  <c:v>34760.29165509266</c:v>
                </c:pt>
                <c:pt idx="2057">
                  <c:v>34760.333321759332</c:v>
                </c:pt>
                <c:pt idx="2058">
                  <c:v>34760.374988425996</c:v>
                </c:pt>
                <c:pt idx="2059">
                  <c:v>34760.41665509266</c:v>
                </c:pt>
                <c:pt idx="2060">
                  <c:v>34760.458321759332</c:v>
                </c:pt>
                <c:pt idx="2061">
                  <c:v>34760.499988425996</c:v>
                </c:pt>
                <c:pt idx="2062">
                  <c:v>34760.54165509266</c:v>
                </c:pt>
                <c:pt idx="2063">
                  <c:v>34760.583321759332</c:v>
                </c:pt>
                <c:pt idx="2064">
                  <c:v>34760.624988425996</c:v>
                </c:pt>
                <c:pt idx="2065">
                  <c:v>34760.66665509266</c:v>
                </c:pt>
                <c:pt idx="2066">
                  <c:v>34760.708321759332</c:v>
                </c:pt>
                <c:pt idx="2067">
                  <c:v>34760.749988425996</c:v>
                </c:pt>
                <c:pt idx="2068">
                  <c:v>34760.79165509266</c:v>
                </c:pt>
                <c:pt idx="2069">
                  <c:v>34760.833321759332</c:v>
                </c:pt>
                <c:pt idx="2070">
                  <c:v>34760.874988425996</c:v>
                </c:pt>
                <c:pt idx="2071">
                  <c:v>34760.91665509266</c:v>
                </c:pt>
                <c:pt idx="2072">
                  <c:v>34760.958321759332</c:v>
                </c:pt>
                <c:pt idx="2073">
                  <c:v>34790.999988425996</c:v>
                </c:pt>
                <c:pt idx="2074">
                  <c:v>34791.04165509266</c:v>
                </c:pt>
                <c:pt idx="2075">
                  <c:v>34791.083321759332</c:v>
                </c:pt>
                <c:pt idx="2076">
                  <c:v>34791.124988425996</c:v>
                </c:pt>
                <c:pt idx="2077">
                  <c:v>34791.16665509266</c:v>
                </c:pt>
                <c:pt idx="2078">
                  <c:v>34791.208321759332</c:v>
                </c:pt>
                <c:pt idx="2079">
                  <c:v>34791.249988425996</c:v>
                </c:pt>
                <c:pt idx="2080">
                  <c:v>34791.29165509266</c:v>
                </c:pt>
                <c:pt idx="2081">
                  <c:v>34791.333321759332</c:v>
                </c:pt>
                <c:pt idx="2082">
                  <c:v>34791.374988425996</c:v>
                </c:pt>
                <c:pt idx="2083">
                  <c:v>34791.41665509266</c:v>
                </c:pt>
                <c:pt idx="2084">
                  <c:v>34791.458321759332</c:v>
                </c:pt>
                <c:pt idx="2085">
                  <c:v>34791.499988425996</c:v>
                </c:pt>
                <c:pt idx="2086">
                  <c:v>34791.54165509266</c:v>
                </c:pt>
                <c:pt idx="2087">
                  <c:v>34791.583321759332</c:v>
                </c:pt>
                <c:pt idx="2088">
                  <c:v>34791.624988425996</c:v>
                </c:pt>
                <c:pt idx="2089">
                  <c:v>34791.66665509266</c:v>
                </c:pt>
                <c:pt idx="2090">
                  <c:v>34791.708321759332</c:v>
                </c:pt>
                <c:pt idx="2091">
                  <c:v>34791.749988425996</c:v>
                </c:pt>
                <c:pt idx="2092">
                  <c:v>34791.79165509266</c:v>
                </c:pt>
                <c:pt idx="2093">
                  <c:v>34791.833321759332</c:v>
                </c:pt>
                <c:pt idx="2094">
                  <c:v>34791.874988425996</c:v>
                </c:pt>
                <c:pt idx="2095">
                  <c:v>34791.91665509266</c:v>
                </c:pt>
                <c:pt idx="2096">
                  <c:v>34791.958321759332</c:v>
                </c:pt>
                <c:pt idx="2097">
                  <c:v>34820.999988425996</c:v>
                </c:pt>
                <c:pt idx="2098">
                  <c:v>34821.04165509266</c:v>
                </c:pt>
                <c:pt idx="2099">
                  <c:v>34821.083321759332</c:v>
                </c:pt>
                <c:pt idx="2100">
                  <c:v>34821.124988425996</c:v>
                </c:pt>
                <c:pt idx="2101">
                  <c:v>34821.16665509266</c:v>
                </c:pt>
                <c:pt idx="2102">
                  <c:v>34821.208321759332</c:v>
                </c:pt>
                <c:pt idx="2103">
                  <c:v>34821.249988425996</c:v>
                </c:pt>
                <c:pt idx="2104">
                  <c:v>34821.29165509266</c:v>
                </c:pt>
                <c:pt idx="2105">
                  <c:v>34821.333321759332</c:v>
                </c:pt>
                <c:pt idx="2106">
                  <c:v>34821.374988425996</c:v>
                </c:pt>
                <c:pt idx="2107">
                  <c:v>34821.41665509266</c:v>
                </c:pt>
                <c:pt idx="2108">
                  <c:v>34821.458321759332</c:v>
                </c:pt>
                <c:pt idx="2109">
                  <c:v>34821.499988425996</c:v>
                </c:pt>
                <c:pt idx="2110">
                  <c:v>34821.54165509266</c:v>
                </c:pt>
                <c:pt idx="2111">
                  <c:v>34821.583321759332</c:v>
                </c:pt>
                <c:pt idx="2112">
                  <c:v>34821.624988425996</c:v>
                </c:pt>
                <c:pt idx="2113">
                  <c:v>34821.66665509266</c:v>
                </c:pt>
                <c:pt idx="2114">
                  <c:v>34821.708321759332</c:v>
                </c:pt>
                <c:pt idx="2115">
                  <c:v>34821.749988425996</c:v>
                </c:pt>
                <c:pt idx="2116">
                  <c:v>34821.79165509266</c:v>
                </c:pt>
                <c:pt idx="2117">
                  <c:v>34821.833321759332</c:v>
                </c:pt>
                <c:pt idx="2118">
                  <c:v>34821.874988425996</c:v>
                </c:pt>
                <c:pt idx="2119">
                  <c:v>34821.91665509266</c:v>
                </c:pt>
                <c:pt idx="2120">
                  <c:v>34821.958321759332</c:v>
                </c:pt>
                <c:pt idx="2121">
                  <c:v>34851.999988425996</c:v>
                </c:pt>
                <c:pt idx="2122">
                  <c:v>34852.04165509266</c:v>
                </c:pt>
                <c:pt idx="2123">
                  <c:v>34852.083321759332</c:v>
                </c:pt>
                <c:pt idx="2124">
                  <c:v>34852.124988425996</c:v>
                </c:pt>
                <c:pt idx="2125">
                  <c:v>34852.16665509266</c:v>
                </c:pt>
                <c:pt idx="2126">
                  <c:v>34852.208321759332</c:v>
                </c:pt>
                <c:pt idx="2127">
                  <c:v>34852.249988425996</c:v>
                </c:pt>
                <c:pt idx="2128">
                  <c:v>34852.29165509266</c:v>
                </c:pt>
                <c:pt idx="2129">
                  <c:v>34852.333321759332</c:v>
                </c:pt>
                <c:pt idx="2130">
                  <c:v>34852.374988425996</c:v>
                </c:pt>
                <c:pt idx="2131">
                  <c:v>34852.41665509266</c:v>
                </c:pt>
                <c:pt idx="2132">
                  <c:v>34852.458321759332</c:v>
                </c:pt>
                <c:pt idx="2133">
                  <c:v>34852.499988425996</c:v>
                </c:pt>
                <c:pt idx="2134">
                  <c:v>34852.54165509266</c:v>
                </c:pt>
                <c:pt idx="2135">
                  <c:v>34852.583321759332</c:v>
                </c:pt>
                <c:pt idx="2136">
                  <c:v>34852.624988425996</c:v>
                </c:pt>
                <c:pt idx="2137">
                  <c:v>34852.66665509266</c:v>
                </c:pt>
                <c:pt idx="2138">
                  <c:v>34852.708321759332</c:v>
                </c:pt>
                <c:pt idx="2139">
                  <c:v>34852.749988425996</c:v>
                </c:pt>
                <c:pt idx="2140">
                  <c:v>34852.79165509266</c:v>
                </c:pt>
                <c:pt idx="2141">
                  <c:v>34852.833321759332</c:v>
                </c:pt>
                <c:pt idx="2142">
                  <c:v>34852.874988425996</c:v>
                </c:pt>
                <c:pt idx="2143">
                  <c:v>34852.91665509266</c:v>
                </c:pt>
                <c:pt idx="2144">
                  <c:v>34852.958321759332</c:v>
                </c:pt>
                <c:pt idx="2145">
                  <c:v>34881.999988425996</c:v>
                </c:pt>
                <c:pt idx="2146">
                  <c:v>34882.04165509266</c:v>
                </c:pt>
                <c:pt idx="2147">
                  <c:v>34882.083321759332</c:v>
                </c:pt>
                <c:pt idx="2148">
                  <c:v>34882.124988425996</c:v>
                </c:pt>
                <c:pt idx="2149">
                  <c:v>34882.16665509266</c:v>
                </c:pt>
                <c:pt idx="2150">
                  <c:v>34882.208321759332</c:v>
                </c:pt>
                <c:pt idx="2151">
                  <c:v>34882.249988425996</c:v>
                </c:pt>
                <c:pt idx="2152">
                  <c:v>34882.29165509266</c:v>
                </c:pt>
                <c:pt idx="2153">
                  <c:v>34882.333321759332</c:v>
                </c:pt>
                <c:pt idx="2154">
                  <c:v>34882.374988425996</c:v>
                </c:pt>
                <c:pt idx="2155">
                  <c:v>34882.41665509266</c:v>
                </c:pt>
                <c:pt idx="2156">
                  <c:v>34882.458321759332</c:v>
                </c:pt>
                <c:pt idx="2157">
                  <c:v>34882.499988425996</c:v>
                </c:pt>
                <c:pt idx="2158">
                  <c:v>34882.54165509266</c:v>
                </c:pt>
                <c:pt idx="2159">
                  <c:v>34882.583321759332</c:v>
                </c:pt>
                <c:pt idx="2160">
                  <c:v>34882.624988425996</c:v>
                </c:pt>
                <c:pt idx="2161">
                  <c:v>34882.66665509266</c:v>
                </c:pt>
                <c:pt idx="2162">
                  <c:v>34882.708321759332</c:v>
                </c:pt>
                <c:pt idx="2163">
                  <c:v>34882.749988425996</c:v>
                </c:pt>
                <c:pt idx="2164">
                  <c:v>34882.79165509266</c:v>
                </c:pt>
                <c:pt idx="2165">
                  <c:v>34882.833321759332</c:v>
                </c:pt>
                <c:pt idx="2166">
                  <c:v>34882.874988425996</c:v>
                </c:pt>
                <c:pt idx="2167">
                  <c:v>34882.91665509266</c:v>
                </c:pt>
                <c:pt idx="2168">
                  <c:v>34882.958321759332</c:v>
                </c:pt>
                <c:pt idx="2169">
                  <c:v>34912.999988425996</c:v>
                </c:pt>
                <c:pt idx="2170">
                  <c:v>34913.04165509266</c:v>
                </c:pt>
                <c:pt idx="2171">
                  <c:v>34913.083321759332</c:v>
                </c:pt>
                <c:pt idx="2172">
                  <c:v>34913.124988425996</c:v>
                </c:pt>
                <c:pt idx="2173">
                  <c:v>34913.16665509266</c:v>
                </c:pt>
                <c:pt idx="2174">
                  <c:v>34913.208321759332</c:v>
                </c:pt>
                <c:pt idx="2175">
                  <c:v>34913.249988425996</c:v>
                </c:pt>
                <c:pt idx="2176">
                  <c:v>34913.29165509266</c:v>
                </c:pt>
                <c:pt idx="2177">
                  <c:v>34913.333321759332</c:v>
                </c:pt>
                <c:pt idx="2178">
                  <c:v>34913.374988425996</c:v>
                </c:pt>
                <c:pt idx="2179">
                  <c:v>34913.41665509266</c:v>
                </c:pt>
                <c:pt idx="2180">
                  <c:v>34913.458321759332</c:v>
                </c:pt>
                <c:pt idx="2181">
                  <c:v>34913.499988425996</c:v>
                </c:pt>
                <c:pt idx="2182">
                  <c:v>34913.54165509266</c:v>
                </c:pt>
                <c:pt idx="2183">
                  <c:v>34913.583321759332</c:v>
                </c:pt>
                <c:pt idx="2184">
                  <c:v>34913.624988425996</c:v>
                </c:pt>
                <c:pt idx="2185">
                  <c:v>34913.66665509266</c:v>
                </c:pt>
                <c:pt idx="2186">
                  <c:v>34913.708321759332</c:v>
                </c:pt>
                <c:pt idx="2187">
                  <c:v>34913.749988425996</c:v>
                </c:pt>
                <c:pt idx="2188">
                  <c:v>34913.79165509266</c:v>
                </c:pt>
                <c:pt idx="2189">
                  <c:v>34913.833321759332</c:v>
                </c:pt>
                <c:pt idx="2190">
                  <c:v>34913.874988425996</c:v>
                </c:pt>
                <c:pt idx="2191">
                  <c:v>34913.91665509266</c:v>
                </c:pt>
                <c:pt idx="2192">
                  <c:v>34913.958321759332</c:v>
                </c:pt>
                <c:pt idx="2193">
                  <c:v>34944.04165509266</c:v>
                </c:pt>
                <c:pt idx="2194">
                  <c:v>34944.083321759332</c:v>
                </c:pt>
                <c:pt idx="2195">
                  <c:v>34944.124988425996</c:v>
                </c:pt>
                <c:pt idx="2196">
                  <c:v>34944.16665509266</c:v>
                </c:pt>
                <c:pt idx="2197">
                  <c:v>34944.208321759332</c:v>
                </c:pt>
                <c:pt idx="2198">
                  <c:v>34944.249988425996</c:v>
                </c:pt>
                <c:pt idx="2199">
                  <c:v>34944.29165509266</c:v>
                </c:pt>
                <c:pt idx="2200">
                  <c:v>34944.333321759332</c:v>
                </c:pt>
                <c:pt idx="2201">
                  <c:v>34944.374988425996</c:v>
                </c:pt>
                <c:pt idx="2202">
                  <c:v>34944.41665509266</c:v>
                </c:pt>
                <c:pt idx="2203">
                  <c:v>34944.458321759332</c:v>
                </c:pt>
                <c:pt idx="2204">
                  <c:v>34944.499988425996</c:v>
                </c:pt>
                <c:pt idx="2205">
                  <c:v>34944.54165509266</c:v>
                </c:pt>
                <c:pt idx="2206">
                  <c:v>34944.583321759332</c:v>
                </c:pt>
                <c:pt idx="2207">
                  <c:v>34944.624988425996</c:v>
                </c:pt>
                <c:pt idx="2208">
                  <c:v>34944.66665509266</c:v>
                </c:pt>
                <c:pt idx="2209">
                  <c:v>34944.708321759332</c:v>
                </c:pt>
                <c:pt idx="2210">
                  <c:v>34944.749988425996</c:v>
                </c:pt>
                <c:pt idx="2211">
                  <c:v>34944.79165509266</c:v>
                </c:pt>
                <c:pt idx="2212">
                  <c:v>34944.833321759332</c:v>
                </c:pt>
                <c:pt idx="2213">
                  <c:v>34944.874988425996</c:v>
                </c:pt>
                <c:pt idx="2214">
                  <c:v>34944.91665509266</c:v>
                </c:pt>
                <c:pt idx="2215">
                  <c:v>34944.958321759332</c:v>
                </c:pt>
                <c:pt idx="2216">
                  <c:v>34973.999988425996</c:v>
                </c:pt>
                <c:pt idx="2217">
                  <c:v>34974.04165509266</c:v>
                </c:pt>
                <c:pt idx="2218">
                  <c:v>34974.083321759332</c:v>
                </c:pt>
                <c:pt idx="2219">
                  <c:v>34974.124988425996</c:v>
                </c:pt>
                <c:pt idx="2220">
                  <c:v>34974.16665509266</c:v>
                </c:pt>
                <c:pt idx="2221">
                  <c:v>34974.208321759332</c:v>
                </c:pt>
                <c:pt idx="2222">
                  <c:v>34974.249988425996</c:v>
                </c:pt>
                <c:pt idx="2223">
                  <c:v>34974.29165509266</c:v>
                </c:pt>
                <c:pt idx="2224">
                  <c:v>34974.333321759332</c:v>
                </c:pt>
                <c:pt idx="2225">
                  <c:v>34974.374988425996</c:v>
                </c:pt>
                <c:pt idx="2226">
                  <c:v>34974.41665509266</c:v>
                </c:pt>
                <c:pt idx="2227">
                  <c:v>34974.458321759332</c:v>
                </c:pt>
                <c:pt idx="2228">
                  <c:v>34974.499988425996</c:v>
                </c:pt>
                <c:pt idx="2229">
                  <c:v>34974.54165509266</c:v>
                </c:pt>
                <c:pt idx="2230">
                  <c:v>34974.583321759332</c:v>
                </c:pt>
                <c:pt idx="2231">
                  <c:v>34974.624988425996</c:v>
                </c:pt>
                <c:pt idx="2232">
                  <c:v>34974.66665509266</c:v>
                </c:pt>
                <c:pt idx="2233">
                  <c:v>34974.708321759332</c:v>
                </c:pt>
                <c:pt idx="2234">
                  <c:v>34974.749988425996</c:v>
                </c:pt>
                <c:pt idx="2235">
                  <c:v>34974.79165509266</c:v>
                </c:pt>
                <c:pt idx="2236">
                  <c:v>34974.833321759332</c:v>
                </c:pt>
                <c:pt idx="2237">
                  <c:v>34974.874988425996</c:v>
                </c:pt>
                <c:pt idx="2238">
                  <c:v>34974.91665509266</c:v>
                </c:pt>
                <c:pt idx="2239">
                  <c:v>34974.958321759332</c:v>
                </c:pt>
                <c:pt idx="2240">
                  <c:v>35004.999988425996</c:v>
                </c:pt>
                <c:pt idx="2241">
                  <c:v>35005.04165509266</c:v>
                </c:pt>
                <c:pt idx="2242">
                  <c:v>35005.083321759332</c:v>
                </c:pt>
                <c:pt idx="2243">
                  <c:v>35005.124988425996</c:v>
                </c:pt>
                <c:pt idx="2244">
                  <c:v>35005.16665509266</c:v>
                </c:pt>
                <c:pt idx="2245">
                  <c:v>35005.208321759332</c:v>
                </c:pt>
                <c:pt idx="2246">
                  <c:v>35005.249988425996</c:v>
                </c:pt>
                <c:pt idx="2247">
                  <c:v>35005.29165509266</c:v>
                </c:pt>
                <c:pt idx="2248">
                  <c:v>35005.333321759332</c:v>
                </c:pt>
                <c:pt idx="2249">
                  <c:v>35005.374988425996</c:v>
                </c:pt>
                <c:pt idx="2250">
                  <c:v>35005.41665509266</c:v>
                </c:pt>
                <c:pt idx="2251">
                  <c:v>35005.458321759332</c:v>
                </c:pt>
                <c:pt idx="2252">
                  <c:v>35005.499988425996</c:v>
                </c:pt>
                <c:pt idx="2253">
                  <c:v>35005.54165509266</c:v>
                </c:pt>
                <c:pt idx="2254">
                  <c:v>35005.583321759332</c:v>
                </c:pt>
                <c:pt idx="2255">
                  <c:v>35005.624988425996</c:v>
                </c:pt>
                <c:pt idx="2256">
                  <c:v>35005.66665509266</c:v>
                </c:pt>
                <c:pt idx="2257">
                  <c:v>35005.708321759332</c:v>
                </c:pt>
                <c:pt idx="2258">
                  <c:v>35005.749988425996</c:v>
                </c:pt>
                <c:pt idx="2259">
                  <c:v>35005.79165509266</c:v>
                </c:pt>
                <c:pt idx="2260">
                  <c:v>35005.833321759332</c:v>
                </c:pt>
                <c:pt idx="2261">
                  <c:v>35005.874988425996</c:v>
                </c:pt>
                <c:pt idx="2262">
                  <c:v>35005.91665509266</c:v>
                </c:pt>
                <c:pt idx="2263">
                  <c:v>35005.958321759332</c:v>
                </c:pt>
                <c:pt idx="2264">
                  <c:v>35034.999988425996</c:v>
                </c:pt>
                <c:pt idx="2265">
                  <c:v>35035.04165509266</c:v>
                </c:pt>
                <c:pt idx="2266">
                  <c:v>35035.083321759332</c:v>
                </c:pt>
                <c:pt idx="2267">
                  <c:v>35035.124988425996</c:v>
                </c:pt>
                <c:pt idx="2268">
                  <c:v>35035.16665509266</c:v>
                </c:pt>
                <c:pt idx="2269">
                  <c:v>35035.208321759332</c:v>
                </c:pt>
                <c:pt idx="2270">
                  <c:v>35035.249988425996</c:v>
                </c:pt>
                <c:pt idx="2271">
                  <c:v>35035.29165509266</c:v>
                </c:pt>
                <c:pt idx="2272">
                  <c:v>35035.333321759332</c:v>
                </c:pt>
                <c:pt idx="2273">
                  <c:v>35035.374988425996</c:v>
                </c:pt>
                <c:pt idx="2274">
                  <c:v>35035.41665509266</c:v>
                </c:pt>
                <c:pt idx="2275">
                  <c:v>35035.458321759332</c:v>
                </c:pt>
                <c:pt idx="2276">
                  <c:v>35035.499988425996</c:v>
                </c:pt>
                <c:pt idx="2277">
                  <c:v>35035.54165509266</c:v>
                </c:pt>
                <c:pt idx="2278">
                  <c:v>35035.583321759332</c:v>
                </c:pt>
                <c:pt idx="2279">
                  <c:v>35035.624988425996</c:v>
                </c:pt>
                <c:pt idx="2280">
                  <c:v>35035.66665509266</c:v>
                </c:pt>
                <c:pt idx="2281">
                  <c:v>35035.708321759332</c:v>
                </c:pt>
                <c:pt idx="2282">
                  <c:v>35035.749988425996</c:v>
                </c:pt>
                <c:pt idx="2283">
                  <c:v>35035.79165509266</c:v>
                </c:pt>
                <c:pt idx="2284">
                  <c:v>35035.833321759332</c:v>
                </c:pt>
                <c:pt idx="2285">
                  <c:v>35035.874988425996</c:v>
                </c:pt>
                <c:pt idx="2286">
                  <c:v>35035.91665509266</c:v>
                </c:pt>
                <c:pt idx="2287">
                  <c:v>35035.958321759332</c:v>
                </c:pt>
                <c:pt idx="2288">
                  <c:v>35065.999988425996</c:v>
                </c:pt>
                <c:pt idx="2289">
                  <c:v>35066.04165509266</c:v>
                </c:pt>
                <c:pt idx="2290">
                  <c:v>35066.083321759332</c:v>
                </c:pt>
                <c:pt idx="2291">
                  <c:v>35066.124988425996</c:v>
                </c:pt>
                <c:pt idx="2292">
                  <c:v>35066.16665509266</c:v>
                </c:pt>
                <c:pt idx="2293">
                  <c:v>35066.208321759332</c:v>
                </c:pt>
                <c:pt idx="2294">
                  <c:v>35066.249988425996</c:v>
                </c:pt>
                <c:pt idx="2295">
                  <c:v>35066.29165509266</c:v>
                </c:pt>
                <c:pt idx="2296">
                  <c:v>35066.333321759332</c:v>
                </c:pt>
                <c:pt idx="2297">
                  <c:v>35066.374988425996</c:v>
                </c:pt>
                <c:pt idx="2298">
                  <c:v>35066.41665509266</c:v>
                </c:pt>
                <c:pt idx="2299">
                  <c:v>35066.458321759332</c:v>
                </c:pt>
                <c:pt idx="2300">
                  <c:v>35066.499988425996</c:v>
                </c:pt>
                <c:pt idx="2301">
                  <c:v>35066.54165509266</c:v>
                </c:pt>
                <c:pt idx="2302">
                  <c:v>35066.583321759332</c:v>
                </c:pt>
                <c:pt idx="2303">
                  <c:v>35066.624988425996</c:v>
                </c:pt>
                <c:pt idx="2304">
                  <c:v>35066.66665509266</c:v>
                </c:pt>
                <c:pt idx="2305">
                  <c:v>35066.708321759332</c:v>
                </c:pt>
                <c:pt idx="2306">
                  <c:v>35066.749988425996</c:v>
                </c:pt>
                <c:pt idx="2307">
                  <c:v>35066.79165509266</c:v>
                </c:pt>
                <c:pt idx="2308">
                  <c:v>35066.833321759332</c:v>
                </c:pt>
                <c:pt idx="2309">
                  <c:v>35066.874988425996</c:v>
                </c:pt>
                <c:pt idx="2310">
                  <c:v>35066.91665509266</c:v>
                </c:pt>
                <c:pt idx="2311">
                  <c:v>35066.958321759332</c:v>
                </c:pt>
                <c:pt idx="2312">
                  <c:v>35096.999988425996</c:v>
                </c:pt>
                <c:pt idx="2313">
                  <c:v>35097.04165509266</c:v>
                </c:pt>
                <c:pt idx="2314">
                  <c:v>35097.083321759332</c:v>
                </c:pt>
                <c:pt idx="2315">
                  <c:v>35097.124988425996</c:v>
                </c:pt>
                <c:pt idx="2316">
                  <c:v>35097.16665509266</c:v>
                </c:pt>
                <c:pt idx="2317">
                  <c:v>35097.208321759332</c:v>
                </c:pt>
                <c:pt idx="2318">
                  <c:v>35097.249988425996</c:v>
                </c:pt>
                <c:pt idx="2319">
                  <c:v>35097.29165509266</c:v>
                </c:pt>
                <c:pt idx="2320">
                  <c:v>35097.333321759332</c:v>
                </c:pt>
                <c:pt idx="2321">
                  <c:v>35097.374988425996</c:v>
                </c:pt>
                <c:pt idx="2322">
                  <c:v>35097.41665509266</c:v>
                </c:pt>
                <c:pt idx="2323">
                  <c:v>35097.458321759332</c:v>
                </c:pt>
                <c:pt idx="2324">
                  <c:v>35097.499988425996</c:v>
                </c:pt>
                <c:pt idx="2325">
                  <c:v>35097.54165509266</c:v>
                </c:pt>
                <c:pt idx="2326">
                  <c:v>35097.583321759332</c:v>
                </c:pt>
                <c:pt idx="2327">
                  <c:v>35097.624988425996</c:v>
                </c:pt>
                <c:pt idx="2328">
                  <c:v>35097.66665509266</c:v>
                </c:pt>
                <c:pt idx="2329">
                  <c:v>35097.708321759332</c:v>
                </c:pt>
                <c:pt idx="2330">
                  <c:v>35097.749988425996</c:v>
                </c:pt>
                <c:pt idx="2331">
                  <c:v>35097.79165509266</c:v>
                </c:pt>
                <c:pt idx="2332">
                  <c:v>35097.833321759332</c:v>
                </c:pt>
                <c:pt idx="2333">
                  <c:v>35097.874988425996</c:v>
                </c:pt>
                <c:pt idx="2334">
                  <c:v>35097.91665509266</c:v>
                </c:pt>
                <c:pt idx="2335">
                  <c:v>35097.958321759332</c:v>
                </c:pt>
                <c:pt idx="2336">
                  <c:v>35126.04165509266</c:v>
                </c:pt>
                <c:pt idx="2337">
                  <c:v>35126.083321759332</c:v>
                </c:pt>
                <c:pt idx="2338">
                  <c:v>35126.124988425996</c:v>
                </c:pt>
                <c:pt idx="2339">
                  <c:v>35126.16665509266</c:v>
                </c:pt>
                <c:pt idx="2340">
                  <c:v>35126.208321759332</c:v>
                </c:pt>
                <c:pt idx="2341">
                  <c:v>35126.249988425996</c:v>
                </c:pt>
                <c:pt idx="2342">
                  <c:v>35126.29165509266</c:v>
                </c:pt>
                <c:pt idx="2343">
                  <c:v>35126.333321759332</c:v>
                </c:pt>
                <c:pt idx="2344">
                  <c:v>35126.374988425996</c:v>
                </c:pt>
                <c:pt idx="2345">
                  <c:v>35126.41665509266</c:v>
                </c:pt>
                <c:pt idx="2346">
                  <c:v>35126.458321759332</c:v>
                </c:pt>
                <c:pt idx="2347">
                  <c:v>35126.499988425996</c:v>
                </c:pt>
                <c:pt idx="2348">
                  <c:v>35126.54165509266</c:v>
                </c:pt>
                <c:pt idx="2349">
                  <c:v>35126.583321759332</c:v>
                </c:pt>
                <c:pt idx="2350">
                  <c:v>35126.624988425996</c:v>
                </c:pt>
                <c:pt idx="2351">
                  <c:v>35126.66665509266</c:v>
                </c:pt>
                <c:pt idx="2352">
                  <c:v>35126.708321759332</c:v>
                </c:pt>
                <c:pt idx="2353">
                  <c:v>35126.749988425996</c:v>
                </c:pt>
                <c:pt idx="2354">
                  <c:v>35126.79165509266</c:v>
                </c:pt>
                <c:pt idx="2355">
                  <c:v>35126.833321759332</c:v>
                </c:pt>
                <c:pt idx="2356">
                  <c:v>35126.874988425996</c:v>
                </c:pt>
                <c:pt idx="2357">
                  <c:v>35126.91665509266</c:v>
                </c:pt>
                <c:pt idx="2358">
                  <c:v>35126.958321759332</c:v>
                </c:pt>
                <c:pt idx="2359">
                  <c:v>35156.999988425996</c:v>
                </c:pt>
                <c:pt idx="2360">
                  <c:v>35157.04165509266</c:v>
                </c:pt>
                <c:pt idx="2361">
                  <c:v>35157.083321759332</c:v>
                </c:pt>
                <c:pt idx="2362">
                  <c:v>35157.124988425996</c:v>
                </c:pt>
                <c:pt idx="2363">
                  <c:v>35157.16665509266</c:v>
                </c:pt>
                <c:pt idx="2364">
                  <c:v>35157.208321759332</c:v>
                </c:pt>
                <c:pt idx="2365">
                  <c:v>35157.249988425996</c:v>
                </c:pt>
                <c:pt idx="2366">
                  <c:v>35157.29165509266</c:v>
                </c:pt>
                <c:pt idx="2367">
                  <c:v>35157.333321759332</c:v>
                </c:pt>
                <c:pt idx="2368">
                  <c:v>35157.374988425996</c:v>
                </c:pt>
                <c:pt idx="2369">
                  <c:v>35157.41665509266</c:v>
                </c:pt>
                <c:pt idx="2370">
                  <c:v>35157.458321759332</c:v>
                </c:pt>
                <c:pt idx="2371">
                  <c:v>35157.499988425996</c:v>
                </c:pt>
                <c:pt idx="2372">
                  <c:v>35157.54165509266</c:v>
                </c:pt>
                <c:pt idx="2373">
                  <c:v>35157.583321759332</c:v>
                </c:pt>
                <c:pt idx="2374">
                  <c:v>35157.624988425996</c:v>
                </c:pt>
                <c:pt idx="2375">
                  <c:v>35157.66665509266</c:v>
                </c:pt>
                <c:pt idx="2376">
                  <c:v>35157.708321759332</c:v>
                </c:pt>
                <c:pt idx="2377">
                  <c:v>35157.749988425996</c:v>
                </c:pt>
                <c:pt idx="2378">
                  <c:v>35157.79165509266</c:v>
                </c:pt>
                <c:pt idx="2379">
                  <c:v>35157.833321759332</c:v>
                </c:pt>
                <c:pt idx="2380">
                  <c:v>35157.874988425996</c:v>
                </c:pt>
                <c:pt idx="2381">
                  <c:v>35157.91665509266</c:v>
                </c:pt>
                <c:pt idx="2382">
                  <c:v>35157.958321759332</c:v>
                </c:pt>
                <c:pt idx="2383">
                  <c:v>35186.999988425996</c:v>
                </c:pt>
                <c:pt idx="2384">
                  <c:v>35187.04165509266</c:v>
                </c:pt>
                <c:pt idx="2385">
                  <c:v>35187.083321759332</c:v>
                </c:pt>
                <c:pt idx="2386">
                  <c:v>35187.124988425996</c:v>
                </c:pt>
                <c:pt idx="2387">
                  <c:v>35187.16665509266</c:v>
                </c:pt>
                <c:pt idx="2388">
                  <c:v>35187.208321759332</c:v>
                </c:pt>
                <c:pt idx="2389">
                  <c:v>35187.249988425996</c:v>
                </c:pt>
                <c:pt idx="2390">
                  <c:v>35187.29165509266</c:v>
                </c:pt>
                <c:pt idx="2391">
                  <c:v>35187.333321759332</c:v>
                </c:pt>
                <c:pt idx="2392">
                  <c:v>35187.374988425996</c:v>
                </c:pt>
                <c:pt idx="2393">
                  <c:v>35187.41665509266</c:v>
                </c:pt>
                <c:pt idx="2394">
                  <c:v>35187.458321759332</c:v>
                </c:pt>
                <c:pt idx="2395">
                  <c:v>35187.499988425996</c:v>
                </c:pt>
                <c:pt idx="2396">
                  <c:v>35187.54165509266</c:v>
                </c:pt>
                <c:pt idx="2397">
                  <c:v>35187.583321759332</c:v>
                </c:pt>
                <c:pt idx="2398">
                  <c:v>35187.624988425996</c:v>
                </c:pt>
                <c:pt idx="2399">
                  <c:v>35187.66665509266</c:v>
                </c:pt>
                <c:pt idx="2400">
                  <c:v>35187.708321759332</c:v>
                </c:pt>
                <c:pt idx="2401">
                  <c:v>35187.749988425996</c:v>
                </c:pt>
                <c:pt idx="2402">
                  <c:v>35187.79165509266</c:v>
                </c:pt>
                <c:pt idx="2403">
                  <c:v>35187.833321759332</c:v>
                </c:pt>
                <c:pt idx="2404">
                  <c:v>35187.874988425996</c:v>
                </c:pt>
                <c:pt idx="2405">
                  <c:v>35187.91665509266</c:v>
                </c:pt>
                <c:pt idx="2406">
                  <c:v>35187.958321759332</c:v>
                </c:pt>
                <c:pt idx="2407">
                  <c:v>35217.999988425996</c:v>
                </c:pt>
                <c:pt idx="2408">
                  <c:v>35218.04165509266</c:v>
                </c:pt>
                <c:pt idx="2409">
                  <c:v>35218.083321759332</c:v>
                </c:pt>
                <c:pt idx="2410">
                  <c:v>35218.124988425996</c:v>
                </c:pt>
                <c:pt idx="2411">
                  <c:v>35218.16665509266</c:v>
                </c:pt>
                <c:pt idx="2412">
                  <c:v>35218.208321759332</c:v>
                </c:pt>
                <c:pt idx="2413">
                  <c:v>35218.249988425996</c:v>
                </c:pt>
                <c:pt idx="2414">
                  <c:v>35218.29165509266</c:v>
                </c:pt>
                <c:pt idx="2415">
                  <c:v>35218.333321759332</c:v>
                </c:pt>
                <c:pt idx="2416">
                  <c:v>35218.374988425996</c:v>
                </c:pt>
                <c:pt idx="2417">
                  <c:v>35218.41665509266</c:v>
                </c:pt>
                <c:pt idx="2418">
                  <c:v>35218.458321759332</c:v>
                </c:pt>
                <c:pt idx="2419">
                  <c:v>35218.499988425996</c:v>
                </c:pt>
                <c:pt idx="2420">
                  <c:v>35218.54165509266</c:v>
                </c:pt>
                <c:pt idx="2421">
                  <c:v>35218.583321759332</c:v>
                </c:pt>
                <c:pt idx="2422">
                  <c:v>35218.624988425996</c:v>
                </c:pt>
                <c:pt idx="2423">
                  <c:v>35218.66665509266</c:v>
                </c:pt>
                <c:pt idx="2424">
                  <c:v>35218.708321759332</c:v>
                </c:pt>
                <c:pt idx="2425">
                  <c:v>35218.749988425996</c:v>
                </c:pt>
                <c:pt idx="2426">
                  <c:v>35218.79165509266</c:v>
                </c:pt>
                <c:pt idx="2427">
                  <c:v>35218.833321759332</c:v>
                </c:pt>
                <c:pt idx="2428">
                  <c:v>35218.874988425996</c:v>
                </c:pt>
                <c:pt idx="2429">
                  <c:v>35218.91665509266</c:v>
                </c:pt>
                <c:pt idx="2430">
                  <c:v>35218.958321759332</c:v>
                </c:pt>
                <c:pt idx="2431">
                  <c:v>35247.999988425996</c:v>
                </c:pt>
                <c:pt idx="2432">
                  <c:v>35248.04165509266</c:v>
                </c:pt>
                <c:pt idx="2433">
                  <c:v>35248.083321759332</c:v>
                </c:pt>
                <c:pt idx="2434">
                  <c:v>35248.124988425996</c:v>
                </c:pt>
                <c:pt idx="2435">
                  <c:v>35248.16665509266</c:v>
                </c:pt>
                <c:pt idx="2436">
                  <c:v>35248.208321759332</c:v>
                </c:pt>
                <c:pt idx="2437">
                  <c:v>35248.249988425996</c:v>
                </c:pt>
                <c:pt idx="2438">
                  <c:v>35248.29165509266</c:v>
                </c:pt>
                <c:pt idx="2439">
                  <c:v>35248.333321759332</c:v>
                </c:pt>
                <c:pt idx="2440">
                  <c:v>35248.374988425996</c:v>
                </c:pt>
                <c:pt idx="2441">
                  <c:v>35248.41665509266</c:v>
                </c:pt>
                <c:pt idx="2442">
                  <c:v>35248.458321759332</c:v>
                </c:pt>
                <c:pt idx="2443">
                  <c:v>35248.499988425996</c:v>
                </c:pt>
                <c:pt idx="2444">
                  <c:v>35248.54165509266</c:v>
                </c:pt>
                <c:pt idx="2445">
                  <c:v>35248.583321759332</c:v>
                </c:pt>
                <c:pt idx="2446">
                  <c:v>35248.624988425996</c:v>
                </c:pt>
                <c:pt idx="2447">
                  <c:v>35248.66665509266</c:v>
                </c:pt>
                <c:pt idx="2448">
                  <c:v>35248.708321759332</c:v>
                </c:pt>
                <c:pt idx="2449">
                  <c:v>35248.749988425996</c:v>
                </c:pt>
                <c:pt idx="2450">
                  <c:v>35248.79165509266</c:v>
                </c:pt>
                <c:pt idx="2451">
                  <c:v>35248.833321759332</c:v>
                </c:pt>
                <c:pt idx="2452">
                  <c:v>35248.874988425996</c:v>
                </c:pt>
                <c:pt idx="2453">
                  <c:v>35248.91665509266</c:v>
                </c:pt>
                <c:pt idx="2454">
                  <c:v>35248.958321759332</c:v>
                </c:pt>
                <c:pt idx="2455">
                  <c:v>35278.999988425996</c:v>
                </c:pt>
                <c:pt idx="2456">
                  <c:v>35279.04165509266</c:v>
                </c:pt>
                <c:pt idx="2457">
                  <c:v>35279.083321759332</c:v>
                </c:pt>
                <c:pt idx="2458">
                  <c:v>35279.124988425996</c:v>
                </c:pt>
                <c:pt idx="2459">
                  <c:v>35279.16665509266</c:v>
                </c:pt>
                <c:pt idx="2460">
                  <c:v>35279.208321759332</c:v>
                </c:pt>
                <c:pt idx="2461">
                  <c:v>35279.249988425996</c:v>
                </c:pt>
                <c:pt idx="2462">
                  <c:v>35279.29165509266</c:v>
                </c:pt>
                <c:pt idx="2463">
                  <c:v>35279.333321759332</c:v>
                </c:pt>
                <c:pt idx="2464">
                  <c:v>35279.374988425996</c:v>
                </c:pt>
                <c:pt idx="2465">
                  <c:v>35279.41665509266</c:v>
                </c:pt>
                <c:pt idx="2466">
                  <c:v>35279.458321759332</c:v>
                </c:pt>
                <c:pt idx="2467">
                  <c:v>35279.499988425996</c:v>
                </c:pt>
                <c:pt idx="2468">
                  <c:v>35279.54165509266</c:v>
                </c:pt>
                <c:pt idx="2469">
                  <c:v>35279.583321759332</c:v>
                </c:pt>
                <c:pt idx="2470">
                  <c:v>35279.624988425996</c:v>
                </c:pt>
                <c:pt idx="2471">
                  <c:v>35279.66665509266</c:v>
                </c:pt>
                <c:pt idx="2472">
                  <c:v>35279.708321759332</c:v>
                </c:pt>
                <c:pt idx="2473">
                  <c:v>35279.749988425996</c:v>
                </c:pt>
                <c:pt idx="2474">
                  <c:v>35279.79165509266</c:v>
                </c:pt>
                <c:pt idx="2475">
                  <c:v>35279.833321759332</c:v>
                </c:pt>
                <c:pt idx="2476">
                  <c:v>35279.874988425996</c:v>
                </c:pt>
                <c:pt idx="2477">
                  <c:v>35279.91665509266</c:v>
                </c:pt>
                <c:pt idx="2478">
                  <c:v>35279.958321759332</c:v>
                </c:pt>
                <c:pt idx="2479">
                  <c:v>35310.04165509266</c:v>
                </c:pt>
                <c:pt idx="2480">
                  <c:v>35310.083321759332</c:v>
                </c:pt>
                <c:pt idx="2481">
                  <c:v>35310.124988425996</c:v>
                </c:pt>
                <c:pt idx="2482">
                  <c:v>35310.16665509266</c:v>
                </c:pt>
                <c:pt idx="2483">
                  <c:v>35310.208321759332</c:v>
                </c:pt>
                <c:pt idx="2484">
                  <c:v>35310.249988425996</c:v>
                </c:pt>
                <c:pt idx="2485">
                  <c:v>35310.29165509266</c:v>
                </c:pt>
                <c:pt idx="2486">
                  <c:v>35310.333321759332</c:v>
                </c:pt>
                <c:pt idx="2487">
                  <c:v>35310.374988425996</c:v>
                </c:pt>
                <c:pt idx="2488">
                  <c:v>35310.41665509266</c:v>
                </c:pt>
                <c:pt idx="2489">
                  <c:v>35310.458321759332</c:v>
                </c:pt>
                <c:pt idx="2490">
                  <c:v>35310.499988425996</c:v>
                </c:pt>
                <c:pt idx="2491">
                  <c:v>35310.54165509266</c:v>
                </c:pt>
                <c:pt idx="2492">
                  <c:v>35310.583321759332</c:v>
                </c:pt>
                <c:pt idx="2493">
                  <c:v>35310.624988425996</c:v>
                </c:pt>
                <c:pt idx="2494">
                  <c:v>35310.66665509266</c:v>
                </c:pt>
                <c:pt idx="2495">
                  <c:v>35310.708321759332</c:v>
                </c:pt>
                <c:pt idx="2496">
                  <c:v>35310.749988425996</c:v>
                </c:pt>
                <c:pt idx="2497">
                  <c:v>35310.79165509266</c:v>
                </c:pt>
                <c:pt idx="2498">
                  <c:v>35310.833321759332</c:v>
                </c:pt>
                <c:pt idx="2499">
                  <c:v>35310.874988425996</c:v>
                </c:pt>
                <c:pt idx="2500">
                  <c:v>35310.91665509266</c:v>
                </c:pt>
                <c:pt idx="2501">
                  <c:v>35310.958321759332</c:v>
                </c:pt>
                <c:pt idx="2502">
                  <c:v>35339.999988425996</c:v>
                </c:pt>
                <c:pt idx="2503">
                  <c:v>35340.04165509266</c:v>
                </c:pt>
                <c:pt idx="2504">
                  <c:v>35340.083321759332</c:v>
                </c:pt>
                <c:pt idx="2505">
                  <c:v>35340.124988425996</c:v>
                </c:pt>
                <c:pt idx="2506">
                  <c:v>35340.16665509266</c:v>
                </c:pt>
                <c:pt idx="2507">
                  <c:v>35340.208321759332</c:v>
                </c:pt>
                <c:pt idx="2508">
                  <c:v>35340.249988425996</c:v>
                </c:pt>
                <c:pt idx="2509">
                  <c:v>35340.29165509266</c:v>
                </c:pt>
                <c:pt idx="2510">
                  <c:v>35340.333321759332</c:v>
                </c:pt>
                <c:pt idx="2511">
                  <c:v>35340.374988425996</c:v>
                </c:pt>
                <c:pt idx="2512">
                  <c:v>35340.41665509266</c:v>
                </c:pt>
                <c:pt idx="2513">
                  <c:v>35340.458321759332</c:v>
                </c:pt>
                <c:pt idx="2514">
                  <c:v>35340.499988425996</c:v>
                </c:pt>
                <c:pt idx="2515">
                  <c:v>35340.54165509266</c:v>
                </c:pt>
                <c:pt idx="2516">
                  <c:v>35340.583321759332</c:v>
                </c:pt>
                <c:pt idx="2517">
                  <c:v>35340.624988425996</c:v>
                </c:pt>
                <c:pt idx="2518">
                  <c:v>35340.66665509266</c:v>
                </c:pt>
                <c:pt idx="2519">
                  <c:v>35340.708321759332</c:v>
                </c:pt>
                <c:pt idx="2520">
                  <c:v>35340.749988425996</c:v>
                </c:pt>
                <c:pt idx="2521">
                  <c:v>35340.79165509266</c:v>
                </c:pt>
                <c:pt idx="2522">
                  <c:v>35340.833321759332</c:v>
                </c:pt>
                <c:pt idx="2523">
                  <c:v>35340.874988425996</c:v>
                </c:pt>
                <c:pt idx="2524">
                  <c:v>35340.91665509266</c:v>
                </c:pt>
                <c:pt idx="2525">
                  <c:v>35340.958321759332</c:v>
                </c:pt>
                <c:pt idx="2526">
                  <c:v>35370.999988425996</c:v>
                </c:pt>
                <c:pt idx="2527">
                  <c:v>35371.04165509266</c:v>
                </c:pt>
                <c:pt idx="2528">
                  <c:v>35371.083321759332</c:v>
                </c:pt>
                <c:pt idx="2529">
                  <c:v>35371.124988425996</c:v>
                </c:pt>
                <c:pt idx="2530">
                  <c:v>35371.16665509266</c:v>
                </c:pt>
                <c:pt idx="2531">
                  <c:v>35371.208321759332</c:v>
                </c:pt>
                <c:pt idx="2532">
                  <c:v>35371.249988425996</c:v>
                </c:pt>
                <c:pt idx="2533">
                  <c:v>35371.29165509266</c:v>
                </c:pt>
                <c:pt idx="2534">
                  <c:v>35371.333321759332</c:v>
                </c:pt>
                <c:pt idx="2535">
                  <c:v>35371.374988425996</c:v>
                </c:pt>
                <c:pt idx="2536">
                  <c:v>35371.41665509266</c:v>
                </c:pt>
                <c:pt idx="2537">
                  <c:v>35371.458321759332</c:v>
                </c:pt>
                <c:pt idx="2538">
                  <c:v>35371.499988425996</c:v>
                </c:pt>
                <c:pt idx="2539">
                  <c:v>35371.54165509266</c:v>
                </c:pt>
                <c:pt idx="2540">
                  <c:v>35371.583321759332</c:v>
                </c:pt>
                <c:pt idx="2541">
                  <c:v>35371.624988425996</c:v>
                </c:pt>
                <c:pt idx="2542">
                  <c:v>35371.66665509266</c:v>
                </c:pt>
                <c:pt idx="2543">
                  <c:v>35371.708321759332</c:v>
                </c:pt>
                <c:pt idx="2544">
                  <c:v>35371.749988425996</c:v>
                </c:pt>
                <c:pt idx="2545">
                  <c:v>35371.79165509266</c:v>
                </c:pt>
                <c:pt idx="2546">
                  <c:v>35371.833321759332</c:v>
                </c:pt>
                <c:pt idx="2547">
                  <c:v>35371.874988425996</c:v>
                </c:pt>
                <c:pt idx="2548">
                  <c:v>35371.91665509266</c:v>
                </c:pt>
                <c:pt idx="2549">
                  <c:v>35371.958321759332</c:v>
                </c:pt>
                <c:pt idx="2550">
                  <c:v>35400.999988425996</c:v>
                </c:pt>
                <c:pt idx="2551">
                  <c:v>35401.04165509266</c:v>
                </c:pt>
                <c:pt idx="2552">
                  <c:v>35401.083321759332</c:v>
                </c:pt>
                <c:pt idx="2553">
                  <c:v>35401.124988425996</c:v>
                </c:pt>
                <c:pt idx="2554">
                  <c:v>35401.16665509266</c:v>
                </c:pt>
                <c:pt idx="2555">
                  <c:v>35401.208321759332</c:v>
                </c:pt>
                <c:pt idx="2556">
                  <c:v>35401.249988425996</c:v>
                </c:pt>
                <c:pt idx="2557">
                  <c:v>35401.29165509266</c:v>
                </c:pt>
                <c:pt idx="2558">
                  <c:v>35401.333321759332</c:v>
                </c:pt>
                <c:pt idx="2559">
                  <c:v>35401.374988425996</c:v>
                </c:pt>
                <c:pt idx="2560">
                  <c:v>35401.41665509266</c:v>
                </c:pt>
                <c:pt idx="2561">
                  <c:v>35401.458321759332</c:v>
                </c:pt>
                <c:pt idx="2562">
                  <c:v>35401.499988425996</c:v>
                </c:pt>
                <c:pt idx="2563">
                  <c:v>35401.54165509266</c:v>
                </c:pt>
                <c:pt idx="2564">
                  <c:v>35401.583321759332</c:v>
                </c:pt>
                <c:pt idx="2565">
                  <c:v>35401.624988425996</c:v>
                </c:pt>
                <c:pt idx="2566">
                  <c:v>35401.66665509266</c:v>
                </c:pt>
                <c:pt idx="2567">
                  <c:v>35401.708321759332</c:v>
                </c:pt>
                <c:pt idx="2568">
                  <c:v>35401.749988425996</c:v>
                </c:pt>
                <c:pt idx="2569">
                  <c:v>35401.79165509266</c:v>
                </c:pt>
                <c:pt idx="2570">
                  <c:v>35401.833321759332</c:v>
                </c:pt>
                <c:pt idx="2571">
                  <c:v>35401.874988425996</c:v>
                </c:pt>
                <c:pt idx="2572">
                  <c:v>35401.91665509266</c:v>
                </c:pt>
                <c:pt idx="2573">
                  <c:v>35401.958321759332</c:v>
                </c:pt>
                <c:pt idx="2574">
                  <c:v>35431.999988425996</c:v>
                </c:pt>
                <c:pt idx="2575">
                  <c:v>35432.04165509266</c:v>
                </c:pt>
                <c:pt idx="2576">
                  <c:v>35432.083321759332</c:v>
                </c:pt>
                <c:pt idx="2577">
                  <c:v>35432.124988425996</c:v>
                </c:pt>
                <c:pt idx="2578">
                  <c:v>35432.16665509266</c:v>
                </c:pt>
                <c:pt idx="2579">
                  <c:v>35432.208321759332</c:v>
                </c:pt>
                <c:pt idx="2580">
                  <c:v>35432.249988425996</c:v>
                </c:pt>
                <c:pt idx="2581">
                  <c:v>35432.29165509266</c:v>
                </c:pt>
                <c:pt idx="2582">
                  <c:v>35432.333321759332</c:v>
                </c:pt>
                <c:pt idx="2583">
                  <c:v>35432.374988425996</c:v>
                </c:pt>
                <c:pt idx="2584">
                  <c:v>35432.41665509266</c:v>
                </c:pt>
                <c:pt idx="2585">
                  <c:v>35432.458321759332</c:v>
                </c:pt>
                <c:pt idx="2586">
                  <c:v>35432.499988425996</c:v>
                </c:pt>
                <c:pt idx="2587">
                  <c:v>35432.54165509266</c:v>
                </c:pt>
                <c:pt idx="2588">
                  <c:v>35432.583321759332</c:v>
                </c:pt>
                <c:pt idx="2589">
                  <c:v>35432.624988425996</c:v>
                </c:pt>
                <c:pt idx="2590">
                  <c:v>35432.66665509266</c:v>
                </c:pt>
                <c:pt idx="2591">
                  <c:v>35432.708321759332</c:v>
                </c:pt>
                <c:pt idx="2592">
                  <c:v>35432.749988425996</c:v>
                </c:pt>
                <c:pt idx="2593">
                  <c:v>35432.79165509266</c:v>
                </c:pt>
                <c:pt idx="2594">
                  <c:v>35432.833321759332</c:v>
                </c:pt>
                <c:pt idx="2595">
                  <c:v>35432.874988425996</c:v>
                </c:pt>
                <c:pt idx="2596">
                  <c:v>35432.91665509266</c:v>
                </c:pt>
                <c:pt idx="2597">
                  <c:v>35432.958321759332</c:v>
                </c:pt>
                <c:pt idx="2598">
                  <c:v>35462.999988425996</c:v>
                </c:pt>
                <c:pt idx="2599">
                  <c:v>35463.04165509266</c:v>
                </c:pt>
                <c:pt idx="2600">
                  <c:v>35463.083321759332</c:v>
                </c:pt>
                <c:pt idx="2601">
                  <c:v>35463.124988425996</c:v>
                </c:pt>
                <c:pt idx="2602">
                  <c:v>35463.16665509266</c:v>
                </c:pt>
                <c:pt idx="2603">
                  <c:v>35463.208321759332</c:v>
                </c:pt>
                <c:pt idx="2604">
                  <c:v>35463.249988425996</c:v>
                </c:pt>
                <c:pt idx="2605">
                  <c:v>35463.29165509266</c:v>
                </c:pt>
                <c:pt idx="2606">
                  <c:v>35463.333321759332</c:v>
                </c:pt>
                <c:pt idx="2607">
                  <c:v>35463.374988425996</c:v>
                </c:pt>
                <c:pt idx="2608">
                  <c:v>35463.41665509266</c:v>
                </c:pt>
                <c:pt idx="2609">
                  <c:v>35463.458321759332</c:v>
                </c:pt>
                <c:pt idx="2610">
                  <c:v>35463.499988425996</c:v>
                </c:pt>
                <c:pt idx="2611">
                  <c:v>35463.54165509266</c:v>
                </c:pt>
                <c:pt idx="2612">
                  <c:v>35463.583321759332</c:v>
                </c:pt>
                <c:pt idx="2613">
                  <c:v>35463.624988425996</c:v>
                </c:pt>
                <c:pt idx="2614">
                  <c:v>35463.66665509266</c:v>
                </c:pt>
                <c:pt idx="2615">
                  <c:v>35463.708321759332</c:v>
                </c:pt>
                <c:pt idx="2616">
                  <c:v>35463.749988425996</c:v>
                </c:pt>
                <c:pt idx="2617">
                  <c:v>35463.79165509266</c:v>
                </c:pt>
                <c:pt idx="2618">
                  <c:v>35463.833321759332</c:v>
                </c:pt>
                <c:pt idx="2619">
                  <c:v>35463.874988425996</c:v>
                </c:pt>
                <c:pt idx="2620">
                  <c:v>35463.91665509266</c:v>
                </c:pt>
                <c:pt idx="2621">
                  <c:v>35463.958321759332</c:v>
                </c:pt>
                <c:pt idx="2622">
                  <c:v>35491.04165509266</c:v>
                </c:pt>
                <c:pt idx="2623">
                  <c:v>35491.083321759332</c:v>
                </c:pt>
                <c:pt idx="2624">
                  <c:v>35491.124988425996</c:v>
                </c:pt>
                <c:pt idx="2625">
                  <c:v>35491.16665509266</c:v>
                </c:pt>
                <c:pt idx="2626">
                  <c:v>35491.208321759332</c:v>
                </c:pt>
                <c:pt idx="2627">
                  <c:v>35491.249988425996</c:v>
                </c:pt>
                <c:pt idx="2628">
                  <c:v>35491.29165509266</c:v>
                </c:pt>
                <c:pt idx="2629">
                  <c:v>35491.333321759332</c:v>
                </c:pt>
                <c:pt idx="2630">
                  <c:v>35491.374988425996</c:v>
                </c:pt>
                <c:pt idx="2631">
                  <c:v>35491.41665509266</c:v>
                </c:pt>
                <c:pt idx="2632">
                  <c:v>35491.458321759332</c:v>
                </c:pt>
                <c:pt idx="2633">
                  <c:v>35491.499988425996</c:v>
                </c:pt>
                <c:pt idx="2634">
                  <c:v>35491.54165509266</c:v>
                </c:pt>
                <c:pt idx="2635">
                  <c:v>35491.583321759332</c:v>
                </c:pt>
                <c:pt idx="2636">
                  <c:v>35491.624988425996</c:v>
                </c:pt>
                <c:pt idx="2637">
                  <c:v>35491.66665509266</c:v>
                </c:pt>
                <c:pt idx="2638">
                  <c:v>35491.708321759332</c:v>
                </c:pt>
                <c:pt idx="2639">
                  <c:v>35491.749988425996</c:v>
                </c:pt>
                <c:pt idx="2640">
                  <c:v>35491.79165509266</c:v>
                </c:pt>
                <c:pt idx="2641">
                  <c:v>35491.833321759332</c:v>
                </c:pt>
                <c:pt idx="2642">
                  <c:v>35491.874988425996</c:v>
                </c:pt>
                <c:pt idx="2643">
                  <c:v>35491.91665509266</c:v>
                </c:pt>
                <c:pt idx="2644">
                  <c:v>35491.958321759332</c:v>
                </c:pt>
                <c:pt idx="2645">
                  <c:v>35521.999988425996</c:v>
                </c:pt>
                <c:pt idx="2646">
                  <c:v>35522.04165509266</c:v>
                </c:pt>
                <c:pt idx="2647">
                  <c:v>35522.083321759332</c:v>
                </c:pt>
                <c:pt idx="2648">
                  <c:v>35522.124988425996</c:v>
                </c:pt>
                <c:pt idx="2649">
                  <c:v>35522.16665509266</c:v>
                </c:pt>
                <c:pt idx="2650">
                  <c:v>35522.208321759332</c:v>
                </c:pt>
                <c:pt idx="2651">
                  <c:v>35522.249988425996</c:v>
                </c:pt>
                <c:pt idx="2652">
                  <c:v>35522.29165509266</c:v>
                </c:pt>
                <c:pt idx="2653">
                  <c:v>35522.333321759332</c:v>
                </c:pt>
                <c:pt idx="2654">
                  <c:v>35522.374988425996</c:v>
                </c:pt>
                <c:pt idx="2655">
                  <c:v>35522.41665509266</c:v>
                </c:pt>
                <c:pt idx="2656">
                  <c:v>35522.458321759332</c:v>
                </c:pt>
                <c:pt idx="2657">
                  <c:v>35522.499988425996</c:v>
                </c:pt>
                <c:pt idx="2658">
                  <c:v>35522.54165509266</c:v>
                </c:pt>
                <c:pt idx="2659">
                  <c:v>35522.583321759332</c:v>
                </c:pt>
                <c:pt idx="2660">
                  <c:v>35522.624988425996</c:v>
                </c:pt>
                <c:pt idx="2661">
                  <c:v>35522.66665509266</c:v>
                </c:pt>
                <c:pt idx="2662">
                  <c:v>35522.708321759332</c:v>
                </c:pt>
                <c:pt idx="2663">
                  <c:v>35522.749988425996</c:v>
                </c:pt>
                <c:pt idx="2664">
                  <c:v>35522.79165509266</c:v>
                </c:pt>
                <c:pt idx="2665">
                  <c:v>35522.833321759332</c:v>
                </c:pt>
                <c:pt idx="2666">
                  <c:v>35522.874988425996</c:v>
                </c:pt>
                <c:pt idx="2667">
                  <c:v>35522.91665509266</c:v>
                </c:pt>
                <c:pt idx="2668">
                  <c:v>35522.958321759332</c:v>
                </c:pt>
                <c:pt idx="2669">
                  <c:v>35551.999988425996</c:v>
                </c:pt>
                <c:pt idx="2670">
                  <c:v>35552.04165509266</c:v>
                </c:pt>
                <c:pt idx="2671">
                  <c:v>35552.083321759332</c:v>
                </c:pt>
                <c:pt idx="2672">
                  <c:v>35552.124988425996</c:v>
                </c:pt>
                <c:pt idx="2673">
                  <c:v>35552.16665509266</c:v>
                </c:pt>
                <c:pt idx="2674">
                  <c:v>35552.208321759332</c:v>
                </c:pt>
                <c:pt idx="2675">
                  <c:v>35552.249988425996</c:v>
                </c:pt>
                <c:pt idx="2676">
                  <c:v>35552.29165509266</c:v>
                </c:pt>
                <c:pt idx="2677">
                  <c:v>35552.333321759332</c:v>
                </c:pt>
                <c:pt idx="2678">
                  <c:v>35552.374988425996</c:v>
                </c:pt>
                <c:pt idx="2679">
                  <c:v>35552.41665509266</c:v>
                </c:pt>
                <c:pt idx="2680">
                  <c:v>35552.458321759332</c:v>
                </c:pt>
                <c:pt idx="2681">
                  <c:v>35552.499988425996</c:v>
                </c:pt>
                <c:pt idx="2682">
                  <c:v>35552.54165509266</c:v>
                </c:pt>
                <c:pt idx="2683">
                  <c:v>35552.583321759332</c:v>
                </c:pt>
                <c:pt idx="2684">
                  <c:v>35552.624988425996</c:v>
                </c:pt>
                <c:pt idx="2685">
                  <c:v>35552.66665509266</c:v>
                </c:pt>
                <c:pt idx="2686">
                  <c:v>35552.708321759332</c:v>
                </c:pt>
                <c:pt idx="2687">
                  <c:v>35552.749988425996</c:v>
                </c:pt>
                <c:pt idx="2688">
                  <c:v>35552.79165509266</c:v>
                </c:pt>
                <c:pt idx="2689">
                  <c:v>35552.833321759332</c:v>
                </c:pt>
                <c:pt idx="2690">
                  <c:v>35552.874988425996</c:v>
                </c:pt>
                <c:pt idx="2691">
                  <c:v>35552.91665509266</c:v>
                </c:pt>
                <c:pt idx="2692">
                  <c:v>35552.958321759332</c:v>
                </c:pt>
                <c:pt idx="2693">
                  <c:v>35582.999988425996</c:v>
                </c:pt>
                <c:pt idx="2694">
                  <c:v>35583.04165509266</c:v>
                </c:pt>
                <c:pt idx="2695">
                  <c:v>35583.083321759332</c:v>
                </c:pt>
                <c:pt idx="2696">
                  <c:v>35583.124988425996</c:v>
                </c:pt>
                <c:pt idx="2697">
                  <c:v>35583.16665509266</c:v>
                </c:pt>
                <c:pt idx="2698">
                  <c:v>35583.208321759332</c:v>
                </c:pt>
                <c:pt idx="2699">
                  <c:v>35583.249988425996</c:v>
                </c:pt>
                <c:pt idx="2700">
                  <c:v>35583.29165509266</c:v>
                </c:pt>
                <c:pt idx="2701">
                  <c:v>35583.333321759332</c:v>
                </c:pt>
                <c:pt idx="2702">
                  <c:v>35583.374988425996</c:v>
                </c:pt>
                <c:pt idx="2703">
                  <c:v>35583.41665509266</c:v>
                </c:pt>
                <c:pt idx="2704">
                  <c:v>35583.458321759332</c:v>
                </c:pt>
                <c:pt idx="2705">
                  <c:v>35583.499988425996</c:v>
                </c:pt>
                <c:pt idx="2706">
                  <c:v>35583.54165509266</c:v>
                </c:pt>
                <c:pt idx="2707">
                  <c:v>35583.583321759332</c:v>
                </c:pt>
                <c:pt idx="2708">
                  <c:v>35583.624988425996</c:v>
                </c:pt>
                <c:pt idx="2709">
                  <c:v>35583.66665509266</c:v>
                </c:pt>
                <c:pt idx="2710">
                  <c:v>35583.708321759332</c:v>
                </c:pt>
                <c:pt idx="2711">
                  <c:v>35583.749988425996</c:v>
                </c:pt>
                <c:pt idx="2712">
                  <c:v>35583.79165509266</c:v>
                </c:pt>
                <c:pt idx="2713">
                  <c:v>35583.833321759332</c:v>
                </c:pt>
                <c:pt idx="2714">
                  <c:v>35583.874988425996</c:v>
                </c:pt>
                <c:pt idx="2715">
                  <c:v>35583.91665509266</c:v>
                </c:pt>
                <c:pt idx="2716">
                  <c:v>35583.958321759332</c:v>
                </c:pt>
                <c:pt idx="2717">
                  <c:v>35612.999988425996</c:v>
                </c:pt>
                <c:pt idx="2718">
                  <c:v>35613.04165509266</c:v>
                </c:pt>
                <c:pt idx="2719">
                  <c:v>35613.083321759332</c:v>
                </c:pt>
                <c:pt idx="2720">
                  <c:v>35613.124988425996</c:v>
                </c:pt>
                <c:pt idx="2721">
                  <c:v>35613.16665509266</c:v>
                </c:pt>
                <c:pt idx="2722">
                  <c:v>35613.208321759332</c:v>
                </c:pt>
                <c:pt idx="2723">
                  <c:v>35613.249988425996</c:v>
                </c:pt>
                <c:pt idx="2724">
                  <c:v>35613.29165509266</c:v>
                </c:pt>
                <c:pt idx="2725">
                  <c:v>35613.333321759332</c:v>
                </c:pt>
                <c:pt idx="2726">
                  <c:v>35613.374988425996</c:v>
                </c:pt>
                <c:pt idx="2727">
                  <c:v>35613.41665509266</c:v>
                </c:pt>
                <c:pt idx="2728">
                  <c:v>35613.458321759332</c:v>
                </c:pt>
                <c:pt idx="2729">
                  <c:v>35613.499988425996</c:v>
                </c:pt>
                <c:pt idx="2730">
                  <c:v>35613.54165509266</c:v>
                </c:pt>
                <c:pt idx="2731">
                  <c:v>35613.583321759332</c:v>
                </c:pt>
                <c:pt idx="2732">
                  <c:v>35613.624988425996</c:v>
                </c:pt>
                <c:pt idx="2733">
                  <c:v>35613.66665509266</c:v>
                </c:pt>
                <c:pt idx="2734">
                  <c:v>35613.708321759332</c:v>
                </c:pt>
                <c:pt idx="2735">
                  <c:v>35613.749988425996</c:v>
                </c:pt>
                <c:pt idx="2736">
                  <c:v>35613.79165509266</c:v>
                </c:pt>
                <c:pt idx="2737">
                  <c:v>35613.833321759332</c:v>
                </c:pt>
                <c:pt idx="2738">
                  <c:v>35613.874988425996</c:v>
                </c:pt>
                <c:pt idx="2739">
                  <c:v>35613.91665509266</c:v>
                </c:pt>
                <c:pt idx="2740">
                  <c:v>35613.958321759332</c:v>
                </c:pt>
                <c:pt idx="2741">
                  <c:v>35643.999988425996</c:v>
                </c:pt>
                <c:pt idx="2742">
                  <c:v>35644.04165509266</c:v>
                </c:pt>
                <c:pt idx="2743">
                  <c:v>35644.083321759332</c:v>
                </c:pt>
                <c:pt idx="2744">
                  <c:v>35644.124988425996</c:v>
                </c:pt>
                <c:pt idx="2745">
                  <c:v>35644.16665509266</c:v>
                </c:pt>
                <c:pt idx="2746">
                  <c:v>35644.208321759332</c:v>
                </c:pt>
                <c:pt idx="2747">
                  <c:v>35644.249988425996</c:v>
                </c:pt>
                <c:pt idx="2748">
                  <c:v>35644.29165509266</c:v>
                </c:pt>
                <c:pt idx="2749">
                  <c:v>35644.333321759332</c:v>
                </c:pt>
                <c:pt idx="2750">
                  <c:v>35644.374988425996</c:v>
                </c:pt>
                <c:pt idx="2751">
                  <c:v>35644.41665509266</c:v>
                </c:pt>
                <c:pt idx="2752">
                  <c:v>35644.458321759332</c:v>
                </c:pt>
                <c:pt idx="2753">
                  <c:v>35644.499988425996</c:v>
                </c:pt>
                <c:pt idx="2754">
                  <c:v>35644.54165509266</c:v>
                </c:pt>
                <c:pt idx="2755">
                  <c:v>35644.583321759332</c:v>
                </c:pt>
                <c:pt idx="2756">
                  <c:v>35644.624988425996</c:v>
                </c:pt>
                <c:pt idx="2757">
                  <c:v>35644.66665509266</c:v>
                </c:pt>
                <c:pt idx="2758">
                  <c:v>35644.708321759332</c:v>
                </c:pt>
                <c:pt idx="2759">
                  <c:v>35644.749988425996</c:v>
                </c:pt>
                <c:pt idx="2760">
                  <c:v>35644.79165509266</c:v>
                </c:pt>
                <c:pt idx="2761">
                  <c:v>35644.833321759332</c:v>
                </c:pt>
                <c:pt idx="2762">
                  <c:v>35644.874988425996</c:v>
                </c:pt>
                <c:pt idx="2763">
                  <c:v>35644.91665509266</c:v>
                </c:pt>
                <c:pt idx="2764">
                  <c:v>35644.958321759332</c:v>
                </c:pt>
                <c:pt idx="2765">
                  <c:v>35675.04165509266</c:v>
                </c:pt>
                <c:pt idx="2766">
                  <c:v>35675.083321759332</c:v>
                </c:pt>
                <c:pt idx="2767">
                  <c:v>35675.124988425996</c:v>
                </c:pt>
                <c:pt idx="2768">
                  <c:v>35675.16665509266</c:v>
                </c:pt>
                <c:pt idx="2769">
                  <c:v>35675.208321759332</c:v>
                </c:pt>
                <c:pt idx="2770">
                  <c:v>35675.249988425996</c:v>
                </c:pt>
                <c:pt idx="2771">
                  <c:v>35675.29165509266</c:v>
                </c:pt>
                <c:pt idx="2772">
                  <c:v>35675.333321759332</c:v>
                </c:pt>
                <c:pt idx="2773">
                  <c:v>35675.374988425996</c:v>
                </c:pt>
                <c:pt idx="2774">
                  <c:v>35675.41665509266</c:v>
                </c:pt>
                <c:pt idx="2775">
                  <c:v>35675.458321759332</c:v>
                </c:pt>
                <c:pt idx="2776">
                  <c:v>35675.499988425996</c:v>
                </c:pt>
                <c:pt idx="2777">
                  <c:v>35675.54165509266</c:v>
                </c:pt>
                <c:pt idx="2778">
                  <c:v>35675.583321759332</c:v>
                </c:pt>
                <c:pt idx="2779">
                  <c:v>35675.624988425996</c:v>
                </c:pt>
                <c:pt idx="2780">
                  <c:v>35675.66665509266</c:v>
                </c:pt>
                <c:pt idx="2781">
                  <c:v>35675.708321759332</c:v>
                </c:pt>
                <c:pt idx="2782">
                  <c:v>35675.749988425996</c:v>
                </c:pt>
                <c:pt idx="2783">
                  <c:v>35675.79165509266</c:v>
                </c:pt>
                <c:pt idx="2784">
                  <c:v>35675.833321759332</c:v>
                </c:pt>
                <c:pt idx="2785">
                  <c:v>35675.874988425996</c:v>
                </c:pt>
                <c:pt idx="2786">
                  <c:v>35675.91665509266</c:v>
                </c:pt>
                <c:pt idx="2787">
                  <c:v>35675.958321759332</c:v>
                </c:pt>
                <c:pt idx="2788">
                  <c:v>35704.999988425996</c:v>
                </c:pt>
                <c:pt idx="2789">
                  <c:v>35705.04165509266</c:v>
                </c:pt>
                <c:pt idx="2790">
                  <c:v>35705.083321759332</c:v>
                </c:pt>
                <c:pt idx="2791">
                  <c:v>35705.124988425996</c:v>
                </c:pt>
                <c:pt idx="2792">
                  <c:v>35705.16665509266</c:v>
                </c:pt>
                <c:pt idx="2793">
                  <c:v>35705.208321759332</c:v>
                </c:pt>
                <c:pt idx="2794">
                  <c:v>35705.249988425996</c:v>
                </c:pt>
                <c:pt idx="2795">
                  <c:v>35705.29165509266</c:v>
                </c:pt>
                <c:pt idx="2796">
                  <c:v>35705.333321759332</c:v>
                </c:pt>
                <c:pt idx="2797">
                  <c:v>35705.374988425996</c:v>
                </c:pt>
                <c:pt idx="2798">
                  <c:v>35705.41665509266</c:v>
                </c:pt>
                <c:pt idx="2799">
                  <c:v>35705.458321759332</c:v>
                </c:pt>
                <c:pt idx="2800">
                  <c:v>35705.499988425996</c:v>
                </c:pt>
                <c:pt idx="2801">
                  <c:v>35705.54165509266</c:v>
                </c:pt>
                <c:pt idx="2802">
                  <c:v>35705.583321759332</c:v>
                </c:pt>
                <c:pt idx="2803">
                  <c:v>35705.624988425996</c:v>
                </c:pt>
                <c:pt idx="2804">
                  <c:v>35705.66665509266</c:v>
                </c:pt>
                <c:pt idx="2805">
                  <c:v>35705.708321759332</c:v>
                </c:pt>
                <c:pt idx="2806">
                  <c:v>35705.749988425996</c:v>
                </c:pt>
                <c:pt idx="2807">
                  <c:v>35705.79165509266</c:v>
                </c:pt>
                <c:pt idx="2808">
                  <c:v>35705.833321759332</c:v>
                </c:pt>
                <c:pt idx="2809">
                  <c:v>35705.874988425996</c:v>
                </c:pt>
                <c:pt idx="2810">
                  <c:v>35705.91665509266</c:v>
                </c:pt>
                <c:pt idx="2811">
                  <c:v>35705.958321759332</c:v>
                </c:pt>
                <c:pt idx="2812">
                  <c:v>35735.999988425996</c:v>
                </c:pt>
                <c:pt idx="2813">
                  <c:v>35736.04165509266</c:v>
                </c:pt>
                <c:pt idx="2814">
                  <c:v>35736.083321759332</c:v>
                </c:pt>
                <c:pt idx="2815">
                  <c:v>35736.124988425996</c:v>
                </c:pt>
                <c:pt idx="2816">
                  <c:v>35736.16665509266</c:v>
                </c:pt>
                <c:pt idx="2817">
                  <c:v>35736.208321759332</c:v>
                </c:pt>
                <c:pt idx="2818">
                  <c:v>35736.249988425996</c:v>
                </c:pt>
                <c:pt idx="2819">
                  <c:v>35736.29165509266</c:v>
                </c:pt>
                <c:pt idx="2820">
                  <c:v>35736.333321759332</c:v>
                </c:pt>
                <c:pt idx="2821">
                  <c:v>35736.374988425996</c:v>
                </c:pt>
                <c:pt idx="2822">
                  <c:v>35736.41665509266</c:v>
                </c:pt>
                <c:pt idx="2823">
                  <c:v>35736.458321759332</c:v>
                </c:pt>
                <c:pt idx="2824">
                  <c:v>35736.499988425996</c:v>
                </c:pt>
                <c:pt idx="2825">
                  <c:v>35736.54165509266</c:v>
                </c:pt>
                <c:pt idx="2826">
                  <c:v>35736.583321759332</c:v>
                </c:pt>
                <c:pt idx="2827">
                  <c:v>35736.624988425996</c:v>
                </c:pt>
                <c:pt idx="2828">
                  <c:v>35736.66665509266</c:v>
                </c:pt>
                <c:pt idx="2829">
                  <c:v>35736.708321759332</c:v>
                </c:pt>
                <c:pt idx="2830">
                  <c:v>35736.749988425996</c:v>
                </c:pt>
                <c:pt idx="2831">
                  <c:v>35736.79165509266</c:v>
                </c:pt>
                <c:pt idx="2832">
                  <c:v>35736.833321759332</c:v>
                </c:pt>
                <c:pt idx="2833">
                  <c:v>35736.874988425996</c:v>
                </c:pt>
                <c:pt idx="2834">
                  <c:v>35736.91665509266</c:v>
                </c:pt>
                <c:pt idx="2835">
                  <c:v>35736.958321759332</c:v>
                </c:pt>
                <c:pt idx="2836">
                  <c:v>35765.999988425996</c:v>
                </c:pt>
                <c:pt idx="2837">
                  <c:v>35766.04165509266</c:v>
                </c:pt>
                <c:pt idx="2838">
                  <c:v>35766.083321759332</c:v>
                </c:pt>
                <c:pt idx="2839">
                  <c:v>35766.124988425996</c:v>
                </c:pt>
                <c:pt idx="2840">
                  <c:v>35766.16665509266</c:v>
                </c:pt>
                <c:pt idx="2841">
                  <c:v>35766.208321759332</c:v>
                </c:pt>
                <c:pt idx="2842">
                  <c:v>35766.249988425996</c:v>
                </c:pt>
                <c:pt idx="2843">
                  <c:v>35766.29165509266</c:v>
                </c:pt>
                <c:pt idx="2844">
                  <c:v>35766.333321759332</c:v>
                </c:pt>
                <c:pt idx="2845">
                  <c:v>35766.374988425996</c:v>
                </c:pt>
                <c:pt idx="2846">
                  <c:v>35766.41665509266</c:v>
                </c:pt>
                <c:pt idx="2847">
                  <c:v>35766.458321759332</c:v>
                </c:pt>
                <c:pt idx="2848">
                  <c:v>35766.499988425996</c:v>
                </c:pt>
                <c:pt idx="2849">
                  <c:v>35766.54165509266</c:v>
                </c:pt>
                <c:pt idx="2850">
                  <c:v>35766.583321759332</c:v>
                </c:pt>
                <c:pt idx="2851">
                  <c:v>35766.624988425996</c:v>
                </c:pt>
                <c:pt idx="2852">
                  <c:v>35766.66665509266</c:v>
                </c:pt>
                <c:pt idx="2853">
                  <c:v>35766.708321759332</c:v>
                </c:pt>
                <c:pt idx="2854">
                  <c:v>35766.749988425996</c:v>
                </c:pt>
                <c:pt idx="2855">
                  <c:v>35766.79165509266</c:v>
                </c:pt>
                <c:pt idx="2856">
                  <c:v>35766.833321759332</c:v>
                </c:pt>
                <c:pt idx="2857">
                  <c:v>35766.874988425996</c:v>
                </c:pt>
                <c:pt idx="2858">
                  <c:v>35766.91665509266</c:v>
                </c:pt>
                <c:pt idx="2859">
                  <c:v>35766.958321759332</c:v>
                </c:pt>
              </c:numCache>
            </c:numRef>
          </c:cat>
          <c:val>
            <c:numRef>
              <c:f>'1993_1994_1995 (2)'!$J$3:$J$2862</c:f>
              <c:numCache>
                <c:formatCode>General</c:formatCode>
                <c:ptCount val="2860"/>
                <c:pt idx="0">
                  <c:v>-1.8</c:v>
                </c:pt>
                <c:pt idx="1">
                  <c:v>-1.9</c:v>
                </c:pt>
                <c:pt idx="2">
                  <c:v>-2.2000000000000002</c:v>
                </c:pt>
                <c:pt idx="3">
                  <c:v>-2.5</c:v>
                </c:pt>
                <c:pt idx="4">
                  <c:v>-2.8</c:v>
                </c:pt>
                <c:pt idx="5">
                  <c:v>-2.8</c:v>
                </c:pt>
                <c:pt idx="6">
                  <c:v>-3.9</c:v>
                </c:pt>
                <c:pt idx="7">
                  <c:v>-1.7</c:v>
                </c:pt>
                <c:pt idx="8">
                  <c:v>0.4</c:v>
                </c:pt>
                <c:pt idx="9">
                  <c:v>3.3</c:v>
                </c:pt>
                <c:pt idx="10">
                  <c:v>5.9</c:v>
                </c:pt>
                <c:pt idx="11">
                  <c:v>7.8</c:v>
                </c:pt>
                <c:pt idx="12">
                  <c:v>8</c:v>
                </c:pt>
                <c:pt idx="13">
                  <c:v>6.7</c:v>
                </c:pt>
                <c:pt idx="14">
                  <c:v>4.3</c:v>
                </c:pt>
                <c:pt idx="15">
                  <c:v>1.2</c:v>
                </c:pt>
                <c:pt idx="16">
                  <c:v>-0.9</c:v>
                </c:pt>
                <c:pt idx="17">
                  <c:v>-1.8</c:v>
                </c:pt>
                <c:pt idx="18">
                  <c:v>-2.4</c:v>
                </c:pt>
                <c:pt idx="19">
                  <c:v>-2.9</c:v>
                </c:pt>
                <c:pt idx="20">
                  <c:v>-3.3</c:v>
                </c:pt>
                <c:pt idx="21">
                  <c:v>-3.4</c:v>
                </c:pt>
                <c:pt idx="22">
                  <c:v>-3.7</c:v>
                </c:pt>
                <c:pt idx="23">
                  <c:v>-3.7</c:v>
                </c:pt>
                <c:pt idx="24">
                  <c:v>-8.5</c:v>
                </c:pt>
                <c:pt idx="25">
                  <c:v>-7.1</c:v>
                </c:pt>
                <c:pt idx="26">
                  <c:v>-7.8</c:v>
                </c:pt>
                <c:pt idx="27">
                  <c:v>-8.1</c:v>
                </c:pt>
                <c:pt idx="28">
                  <c:v>-8.3000000000000007</c:v>
                </c:pt>
                <c:pt idx="29">
                  <c:v>-8.3000000000000007</c:v>
                </c:pt>
                <c:pt idx="30">
                  <c:v>-7.8</c:v>
                </c:pt>
                <c:pt idx="31">
                  <c:v>-5.4</c:v>
                </c:pt>
                <c:pt idx="32">
                  <c:v>-2.1</c:v>
                </c:pt>
                <c:pt idx="33">
                  <c:v>1.3</c:v>
                </c:pt>
                <c:pt idx="34">
                  <c:v>4.3</c:v>
                </c:pt>
                <c:pt idx="35">
                  <c:v>6.1</c:v>
                </c:pt>
                <c:pt idx="36">
                  <c:v>6.7</c:v>
                </c:pt>
                <c:pt idx="37">
                  <c:v>5.0999999999999996</c:v>
                </c:pt>
                <c:pt idx="38">
                  <c:v>2.9</c:v>
                </c:pt>
                <c:pt idx="39">
                  <c:v>-0.1</c:v>
                </c:pt>
                <c:pt idx="40">
                  <c:v>-2.8</c:v>
                </c:pt>
                <c:pt idx="41">
                  <c:v>-3.9</c:v>
                </c:pt>
                <c:pt idx="42">
                  <c:v>-4.8</c:v>
                </c:pt>
                <c:pt idx="43">
                  <c:v>-5.0999999999999996</c:v>
                </c:pt>
                <c:pt idx="44">
                  <c:v>-5.5</c:v>
                </c:pt>
                <c:pt idx="45">
                  <c:v>-5.9</c:v>
                </c:pt>
                <c:pt idx="46">
                  <c:v>-6.3</c:v>
                </c:pt>
                <c:pt idx="47">
                  <c:v>-6.5</c:v>
                </c:pt>
                <c:pt idx="48">
                  <c:v>1.4</c:v>
                </c:pt>
                <c:pt idx="49">
                  <c:v>1.6</c:v>
                </c:pt>
                <c:pt idx="50">
                  <c:v>1.9</c:v>
                </c:pt>
                <c:pt idx="51">
                  <c:v>1.4</c:v>
                </c:pt>
                <c:pt idx="52">
                  <c:v>1.7</c:v>
                </c:pt>
                <c:pt idx="53">
                  <c:v>4.5</c:v>
                </c:pt>
                <c:pt idx="54">
                  <c:v>8.5</c:v>
                </c:pt>
                <c:pt idx="55">
                  <c:v>12.6</c:v>
                </c:pt>
                <c:pt idx="56">
                  <c:v>16.2</c:v>
                </c:pt>
                <c:pt idx="57">
                  <c:v>18.600000000000001</c:v>
                </c:pt>
                <c:pt idx="58">
                  <c:v>20.399999999999999</c:v>
                </c:pt>
                <c:pt idx="59">
                  <c:v>21.4</c:v>
                </c:pt>
                <c:pt idx="60">
                  <c:v>19.7</c:v>
                </c:pt>
                <c:pt idx="61">
                  <c:v>16.3</c:v>
                </c:pt>
                <c:pt idx="62">
                  <c:v>12.4</c:v>
                </c:pt>
                <c:pt idx="63">
                  <c:v>8.6999999999999993</c:v>
                </c:pt>
                <c:pt idx="64">
                  <c:v>5.7</c:v>
                </c:pt>
                <c:pt idx="65">
                  <c:v>4.0999999999999996</c:v>
                </c:pt>
                <c:pt idx="66">
                  <c:v>3.4</c:v>
                </c:pt>
                <c:pt idx="67">
                  <c:v>3</c:v>
                </c:pt>
                <c:pt idx="68">
                  <c:v>2.8</c:v>
                </c:pt>
                <c:pt idx="69">
                  <c:v>2.2999999999999998</c:v>
                </c:pt>
                <c:pt idx="70">
                  <c:v>0</c:v>
                </c:pt>
                <c:pt idx="71">
                  <c:v>2</c:v>
                </c:pt>
                <c:pt idx="72">
                  <c:v>1.2</c:v>
                </c:pt>
                <c:pt idx="73">
                  <c:v>1</c:v>
                </c:pt>
                <c:pt idx="74">
                  <c:v>0.7</c:v>
                </c:pt>
                <c:pt idx="75">
                  <c:v>0.8</c:v>
                </c:pt>
                <c:pt idx="76">
                  <c:v>2.8</c:v>
                </c:pt>
                <c:pt idx="77">
                  <c:v>6</c:v>
                </c:pt>
                <c:pt idx="78">
                  <c:v>9.8000000000000007</c:v>
                </c:pt>
                <c:pt idx="79">
                  <c:v>13.3</c:v>
                </c:pt>
                <c:pt idx="80">
                  <c:v>17.100000000000001</c:v>
                </c:pt>
                <c:pt idx="81">
                  <c:v>19.5</c:v>
                </c:pt>
                <c:pt idx="82">
                  <c:v>20.399999999999999</c:v>
                </c:pt>
                <c:pt idx="83">
                  <c:v>20.6</c:v>
                </c:pt>
                <c:pt idx="84">
                  <c:v>19.3</c:v>
                </c:pt>
                <c:pt idx="85">
                  <c:v>17.2</c:v>
                </c:pt>
                <c:pt idx="86">
                  <c:v>13.2</c:v>
                </c:pt>
                <c:pt idx="87">
                  <c:v>9.6999999999999993</c:v>
                </c:pt>
                <c:pt idx="88">
                  <c:v>6.8</c:v>
                </c:pt>
                <c:pt idx="89">
                  <c:v>5.2</c:v>
                </c:pt>
                <c:pt idx="90">
                  <c:v>4.3</c:v>
                </c:pt>
                <c:pt idx="91">
                  <c:v>3.6</c:v>
                </c:pt>
                <c:pt idx="92">
                  <c:v>3.1</c:v>
                </c:pt>
                <c:pt idx="93">
                  <c:v>2.7</c:v>
                </c:pt>
                <c:pt idx="94">
                  <c:v>3.1</c:v>
                </c:pt>
                <c:pt idx="95">
                  <c:v>5.8</c:v>
                </c:pt>
                <c:pt idx="96">
                  <c:v>5.4</c:v>
                </c:pt>
                <c:pt idx="97">
                  <c:v>5.2</c:v>
                </c:pt>
                <c:pt idx="98">
                  <c:v>4.9000000000000004</c:v>
                </c:pt>
                <c:pt idx="99">
                  <c:v>5.8</c:v>
                </c:pt>
                <c:pt idx="100">
                  <c:v>8.8000000000000007</c:v>
                </c:pt>
                <c:pt idx="101">
                  <c:v>12</c:v>
                </c:pt>
                <c:pt idx="102">
                  <c:v>14.7</c:v>
                </c:pt>
                <c:pt idx="103">
                  <c:v>17.5</c:v>
                </c:pt>
                <c:pt idx="104">
                  <c:v>19.600000000000001</c:v>
                </c:pt>
                <c:pt idx="105">
                  <c:v>20.8</c:v>
                </c:pt>
                <c:pt idx="106">
                  <c:v>21.5</c:v>
                </c:pt>
                <c:pt idx="107">
                  <c:v>21.2</c:v>
                </c:pt>
                <c:pt idx="108">
                  <c:v>20.7</c:v>
                </c:pt>
                <c:pt idx="109">
                  <c:v>19</c:v>
                </c:pt>
                <c:pt idx="110">
                  <c:v>16.3</c:v>
                </c:pt>
                <c:pt idx="111">
                  <c:v>13.8</c:v>
                </c:pt>
                <c:pt idx="112">
                  <c:v>11.3</c:v>
                </c:pt>
                <c:pt idx="113">
                  <c:v>8.9</c:v>
                </c:pt>
                <c:pt idx="114">
                  <c:v>7.8</c:v>
                </c:pt>
                <c:pt idx="115">
                  <c:v>7.1</c:v>
                </c:pt>
                <c:pt idx="116">
                  <c:v>6.4</c:v>
                </c:pt>
                <c:pt idx="117">
                  <c:v>6</c:v>
                </c:pt>
                <c:pt idx="118">
                  <c:v>5.5</c:v>
                </c:pt>
                <c:pt idx="119">
                  <c:v>12.4</c:v>
                </c:pt>
                <c:pt idx="120">
                  <c:v>12.1</c:v>
                </c:pt>
                <c:pt idx="121">
                  <c:v>11.8</c:v>
                </c:pt>
                <c:pt idx="122">
                  <c:v>11.7</c:v>
                </c:pt>
                <c:pt idx="123">
                  <c:v>13.2</c:v>
                </c:pt>
                <c:pt idx="124">
                  <c:v>15.7</c:v>
                </c:pt>
                <c:pt idx="125">
                  <c:v>18.8</c:v>
                </c:pt>
                <c:pt idx="126">
                  <c:v>21.7</c:v>
                </c:pt>
                <c:pt idx="127">
                  <c:v>24.2</c:v>
                </c:pt>
                <c:pt idx="128">
                  <c:v>27</c:v>
                </c:pt>
                <c:pt idx="129">
                  <c:v>29.1</c:v>
                </c:pt>
                <c:pt idx="130">
                  <c:v>30.1</c:v>
                </c:pt>
                <c:pt idx="131">
                  <c:v>30.3</c:v>
                </c:pt>
                <c:pt idx="132">
                  <c:v>29.6</c:v>
                </c:pt>
                <c:pt idx="133">
                  <c:v>28.2</c:v>
                </c:pt>
                <c:pt idx="134">
                  <c:v>26</c:v>
                </c:pt>
                <c:pt idx="135">
                  <c:v>23.4</c:v>
                </c:pt>
                <c:pt idx="136">
                  <c:v>20.7</c:v>
                </c:pt>
                <c:pt idx="137">
                  <c:v>17.899999999999999</c:v>
                </c:pt>
                <c:pt idx="138">
                  <c:v>16.100000000000001</c:v>
                </c:pt>
                <c:pt idx="139">
                  <c:v>15</c:v>
                </c:pt>
                <c:pt idx="140">
                  <c:v>14.2</c:v>
                </c:pt>
                <c:pt idx="141">
                  <c:v>13.5</c:v>
                </c:pt>
                <c:pt idx="142">
                  <c:v>13</c:v>
                </c:pt>
                <c:pt idx="143">
                  <c:v>15.2</c:v>
                </c:pt>
                <c:pt idx="144">
                  <c:v>14.6</c:v>
                </c:pt>
                <c:pt idx="145">
                  <c:v>14.3</c:v>
                </c:pt>
                <c:pt idx="146">
                  <c:v>14</c:v>
                </c:pt>
                <c:pt idx="147">
                  <c:v>15</c:v>
                </c:pt>
                <c:pt idx="148">
                  <c:v>17.399999999999999</c:v>
                </c:pt>
                <c:pt idx="149">
                  <c:v>20.2</c:v>
                </c:pt>
                <c:pt idx="150">
                  <c:v>23</c:v>
                </c:pt>
                <c:pt idx="151">
                  <c:v>25.5</c:v>
                </c:pt>
                <c:pt idx="152">
                  <c:v>27.6</c:v>
                </c:pt>
                <c:pt idx="153">
                  <c:v>29</c:v>
                </c:pt>
                <c:pt idx="154">
                  <c:v>29.8</c:v>
                </c:pt>
                <c:pt idx="155">
                  <c:v>29.9</c:v>
                </c:pt>
                <c:pt idx="156">
                  <c:v>29.5</c:v>
                </c:pt>
                <c:pt idx="157">
                  <c:v>28.2</c:v>
                </c:pt>
                <c:pt idx="158">
                  <c:v>26.5</c:v>
                </c:pt>
                <c:pt idx="159">
                  <c:v>24.4</c:v>
                </c:pt>
                <c:pt idx="160">
                  <c:v>22</c:v>
                </c:pt>
                <c:pt idx="161">
                  <c:v>19.7</c:v>
                </c:pt>
                <c:pt idx="162">
                  <c:v>18.399999999999999</c:v>
                </c:pt>
                <c:pt idx="163">
                  <c:v>17.399999999999999</c:v>
                </c:pt>
                <c:pt idx="164">
                  <c:v>16.7</c:v>
                </c:pt>
                <c:pt idx="165">
                  <c:v>16.100000000000001</c:v>
                </c:pt>
                <c:pt idx="166">
                  <c:v>15.6</c:v>
                </c:pt>
                <c:pt idx="167">
                  <c:v>13.9</c:v>
                </c:pt>
                <c:pt idx="168">
                  <c:v>13.3</c:v>
                </c:pt>
                <c:pt idx="169">
                  <c:v>13</c:v>
                </c:pt>
                <c:pt idx="170">
                  <c:v>12.9</c:v>
                </c:pt>
                <c:pt idx="171">
                  <c:v>13.2</c:v>
                </c:pt>
                <c:pt idx="172">
                  <c:v>14.9</c:v>
                </c:pt>
                <c:pt idx="173">
                  <c:v>17.600000000000001</c:v>
                </c:pt>
                <c:pt idx="174">
                  <c:v>20.5</c:v>
                </c:pt>
                <c:pt idx="175">
                  <c:v>23.3</c:v>
                </c:pt>
                <c:pt idx="176">
                  <c:v>25.7</c:v>
                </c:pt>
                <c:pt idx="177">
                  <c:v>27.4</c:v>
                </c:pt>
                <c:pt idx="178">
                  <c:v>28.4</c:v>
                </c:pt>
                <c:pt idx="179">
                  <c:v>28.6</c:v>
                </c:pt>
                <c:pt idx="180">
                  <c:v>27.9</c:v>
                </c:pt>
                <c:pt idx="181">
                  <c:v>26.2</c:v>
                </c:pt>
                <c:pt idx="182">
                  <c:v>24.1</c:v>
                </c:pt>
                <c:pt idx="183">
                  <c:v>21.5</c:v>
                </c:pt>
                <c:pt idx="184">
                  <c:v>19</c:v>
                </c:pt>
                <c:pt idx="185">
                  <c:v>17.2</c:v>
                </c:pt>
                <c:pt idx="186">
                  <c:v>16.3</c:v>
                </c:pt>
                <c:pt idx="187">
                  <c:v>15.6</c:v>
                </c:pt>
                <c:pt idx="188">
                  <c:v>14.9</c:v>
                </c:pt>
                <c:pt idx="189">
                  <c:v>14.4</c:v>
                </c:pt>
                <c:pt idx="190">
                  <c:v>13.9</c:v>
                </c:pt>
                <c:pt idx="191">
                  <c:v>9.1999999999999993</c:v>
                </c:pt>
                <c:pt idx="192">
                  <c:v>9.5</c:v>
                </c:pt>
                <c:pt idx="193">
                  <c:v>9.3000000000000007</c:v>
                </c:pt>
                <c:pt idx="194">
                  <c:v>9.3000000000000007</c:v>
                </c:pt>
                <c:pt idx="195">
                  <c:v>10.6</c:v>
                </c:pt>
                <c:pt idx="196">
                  <c:v>13.6</c:v>
                </c:pt>
                <c:pt idx="197">
                  <c:v>17.100000000000001</c:v>
                </c:pt>
                <c:pt idx="198">
                  <c:v>20.5</c:v>
                </c:pt>
                <c:pt idx="199">
                  <c:v>23.3</c:v>
                </c:pt>
                <c:pt idx="200">
                  <c:v>25.4</c:v>
                </c:pt>
                <c:pt idx="201">
                  <c:v>26.7</c:v>
                </c:pt>
                <c:pt idx="202">
                  <c:v>26.7</c:v>
                </c:pt>
                <c:pt idx="203">
                  <c:v>25.1</c:v>
                </c:pt>
                <c:pt idx="204">
                  <c:v>22.7</c:v>
                </c:pt>
                <c:pt idx="205">
                  <c:v>19.600000000000001</c:v>
                </c:pt>
                <c:pt idx="206">
                  <c:v>16.399999999999999</c:v>
                </c:pt>
                <c:pt idx="207">
                  <c:v>13.5</c:v>
                </c:pt>
                <c:pt idx="208">
                  <c:v>12.2</c:v>
                </c:pt>
                <c:pt idx="209">
                  <c:v>11.5</c:v>
                </c:pt>
                <c:pt idx="210">
                  <c:v>11</c:v>
                </c:pt>
                <c:pt idx="211">
                  <c:v>10.6</c:v>
                </c:pt>
                <c:pt idx="212">
                  <c:v>10.1</c:v>
                </c:pt>
                <c:pt idx="213">
                  <c:v>11.2</c:v>
                </c:pt>
                <c:pt idx="214">
                  <c:v>-1.3</c:v>
                </c:pt>
                <c:pt idx="215">
                  <c:v>3.9</c:v>
                </c:pt>
                <c:pt idx="216">
                  <c:v>4.0999999999999996</c:v>
                </c:pt>
                <c:pt idx="217">
                  <c:v>4.0999999999999996</c:v>
                </c:pt>
                <c:pt idx="218">
                  <c:v>4.0999999999999996</c:v>
                </c:pt>
                <c:pt idx="219">
                  <c:v>4.5</c:v>
                </c:pt>
                <c:pt idx="220">
                  <c:v>5.6</c:v>
                </c:pt>
                <c:pt idx="221">
                  <c:v>7.8</c:v>
                </c:pt>
                <c:pt idx="222">
                  <c:v>11</c:v>
                </c:pt>
                <c:pt idx="223">
                  <c:v>14.3</c:v>
                </c:pt>
                <c:pt idx="224">
                  <c:v>16.399999999999999</c:v>
                </c:pt>
                <c:pt idx="225">
                  <c:v>17.8</c:v>
                </c:pt>
                <c:pt idx="226">
                  <c:v>17.600000000000001</c:v>
                </c:pt>
                <c:pt idx="227">
                  <c:v>15.7</c:v>
                </c:pt>
                <c:pt idx="228">
                  <c:v>12.8</c:v>
                </c:pt>
                <c:pt idx="229">
                  <c:v>9.6999999999999993</c:v>
                </c:pt>
                <c:pt idx="230">
                  <c:v>6.7</c:v>
                </c:pt>
                <c:pt idx="231">
                  <c:v>5.7</c:v>
                </c:pt>
                <c:pt idx="232">
                  <c:v>5.2</c:v>
                </c:pt>
                <c:pt idx="233">
                  <c:v>4.9000000000000004</c:v>
                </c:pt>
                <c:pt idx="234">
                  <c:v>4.5999999999999996</c:v>
                </c:pt>
                <c:pt idx="235">
                  <c:v>4.2</c:v>
                </c:pt>
                <c:pt idx="236">
                  <c:v>3.6</c:v>
                </c:pt>
                <c:pt idx="237">
                  <c:v>-1.9</c:v>
                </c:pt>
                <c:pt idx="238">
                  <c:v>-0.4</c:v>
                </c:pt>
                <c:pt idx="239">
                  <c:v>-0.4</c:v>
                </c:pt>
                <c:pt idx="240">
                  <c:v>-0.6</c:v>
                </c:pt>
                <c:pt idx="241">
                  <c:v>-0.7</c:v>
                </c:pt>
                <c:pt idx="242">
                  <c:v>-1</c:v>
                </c:pt>
                <c:pt idx="243">
                  <c:v>-1.1000000000000001</c:v>
                </c:pt>
                <c:pt idx="244">
                  <c:v>-0.4</c:v>
                </c:pt>
                <c:pt idx="245">
                  <c:v>2</c:v>
                </c:pt>
                <c:pt idx="246">
                  <c:v>5.4</c:v>
                </c:pt>
                <c:pt idx="247">
                  <c:v>8.6999999999999993</c:v>
                </c:pt>
                <c:pt idx="248">
                  <c:v>11</c:v>
                </c:pt>
                <c:pt idx="249">
                  <c:v>12.2</c:v>
                </c:pt>
                <c:pt idx="250">
                  <c:v>12.1</c:v>
                </c:pt>
                <c:pt idx="251">
                  <c:v>10.199999999999999</c:v>
                </c:pt>
                <c:pt idx="252">
                  <c:v>7.1</c:v>
                </c:pt>
                <c:pt idx="253">
                  <c:v>3.8</c:v>
                </c:pt>
                <c:pt idx="254">
                  <c:v>2.2999999999999998</c:v>
                </c:pt>
                <c:pt idx="255">
                  <c:v>1.7</c:v>
                </c:pt>
                <c:pt idx="256">
                  <c:v>1.4</c:v>
                </c:pt>
                <c:pt idx="257">
                  <c:v>1.3</c:v>
                </c:pt>
                <c:pt idx="258">
                  <c:v>1.1000000000000001</c:v>
                </c:pt>
                <c:pt idx="259">
                  <c:v>0.9</c:v>
                </c:pt>
                <c:pt idx="260">
                  <c:v>0.6</c:v>
                </c:pt>
                <c:pt idx="261">
                  <c:v>0.5</c:v>
                </c:pt>
                <c:pt idx="262">
                  <c:v>-6.2</c:v>
                </c:pt>
                <c:pt idx="263">
                  <c:v>-6.3</c:v>
                </c:pt>
                <c:pt idx="264">
                  <c:v>-6.3</c:v>
                </c:pt>
                <c:pt idx="265">
                  <c:v>-6.5</c:v>
                </c:pt>
                <c:pt idx="266">
                  <c:v>-6.6</c:v>
                </c:pt>
                <c:pt idx="267">
                  <c:v>-6.8</c:v>
                </c:pt>
                <c:pt idx="268">
                  <c:v>-6.6</c:v>
                </c:pt>
                <c:pt idx="269">
                  <c:v>-5.2</c:v>
                </c:pt>
                <c:pt idx="270">
                  <c:v>-2.5</c:v>
                </c:pt>
                <c:pt idx="271">
                  <c:v>0.3</c:v>
                </c:pt>
                <c:pt idx="272">
                  <c:v>2.6</c:v>
                </c:pt>
                <c:pt idx="273">
                  <c:v>3.4</c:v>
                </c:pt>
                <c:pt idx="274">
                  <c:v>4</c:v>
                </c:pt>
                <c:pt idx="275">
                  <c:v>2.2000000000000002</c:v>
                </c:pt>
                <c:pt idx="276">
                  <c:v>-0.8</c:v>
                </c:pt>
                <c:pt idx="277">
                  <c:v>-3.5</c:v>
                </c:pt>
                <c:pt idx="278">
                  <c:v>-4.4000000000000004</c:v>
                </c:pt>
                <c:pt idx="279">
                  <c:v>-4.8</c:v>
                </c:pt>
                <c:pt idx="280">
                  <c:v>-5.0999999999999996</c:v>
                </c:pt>
                <c:pt idx="281">
                  <c:v>-5.5</c:v>
                </c:pt>
                <c:pt idx="282">
                  <c:v>-5.9</c:v>
                </c:pt>
                <c:pt idx="283">
                  <c:v>-5.9</c:v>
                </c:pt>
                <c:pt idx="284">
                  <c:v>-6</c:v>
                </c:pt>
                <c:pt idx="285">
                  <c:v>-6.2</c:v>
                </c:pt>
                <c:pt idx="286">
                  <c:v>-5.0999999999999996</c:v>
                </c:pt>
                <c:pt idx="287">
                  <c:v>-5.0999999999999996</c:v>
                </c:pt>
                <c:pt idx="288">
                  <c:v>-5.2</c:v>
                </c:pt>
                <c:pt idx="289">
                  <c:v>-5.2</c:v>
                </c:pt>
                <c:pt idx="290">
                  <c:v>-5.2</c:v>
                </c:pt>
                <c:pt idx="291">
                  <c:v>-5.2</c:v>
                </c:pt>
                <c:pt idx="292">
                  <c:v>-5.2</c:v>
                </c:pt>
                <c:pt idx="293">
                  <c:v>-5.2</c:v>
                </c:pt>
                <c:pt idx="294">
                  <c:v>-5.0999999999999996</c:v>
                </c:pt>
                <c:pt idx="295">
                  <c:v>-5.0999999999999996</c:v>
                </c:pt>
                <c:pt idx="296">
                  <c:v>-5.2</c:v>
                </c:pt>
                <c:pt idx="297">
                  <c:v>-5.2</c:v>
                </c:pt>
                <c:pt idx="298">
                  <c:v>-5.2</c:v>
                </c:pt>
                <c:pt idx="299">
                  <c:v>-5.2</c:v>
                </c:pt>
                <c:pt idx="300">
                  <c:v>-4.0999999999999996</c:v>
                </c:pt>
                <c:pt idx="301">
                  <c:v>-4.0999999999999996</c:v>
                </c:pt>
                <c:pt idx="302">
                  <c:v>-1.6</c:v>
                </c:pt>
                <c:pt idx="303">
                  <c:v>-1.6</c:v>
                </c:pt>
                <c:pt idx="304">
                  <c:v>1.2</c:v>
                </c:pt>
                <c:pt idx="305">
                  <c:v>1.2</c:v>
                </c:pt>
                <c:pt idx="306">
                  <c:v>3.5</c:v>
                </c:pt>
                <c:pt idx="307">
                  <c:v>3.5</c:v>
                </c:pt>
                <c:pt idx="308">
                  <c:v>4.9000000000000004</c:v>
                </c:pt>
                <c:pt idx="309">
                  <c:v>4.9000000000000004</c:v>
                </c:pt>
                <c:pt idx="310">
                  <c:v>5.2</c:v>
                </c:pt>
                <c:pt idx="311">
                  <c:v>5.2</c:v>
                </c:pt>
                <c:pt idx="312">
                  <c:v>4.0999999999999996</c:v>
                </c:pt>
                <c:pt idx="313">
                  <c:v>4.0999999999999996</c:v>
                </c:pt>
                <c:pt idx="314">
                  <c:v>1.7</c:v>
                </c:pt>
                <c:pt idx="315">
                  <c:v>1.7</c:v>
                </c:pt>
                <c:pt idx="316">
                  <c:v>-0.8</c:v>
                </c:pt>
                <c:pt idx="317">
                  <c:v>-0.8</c:v>
                </c:pt>
                <c:pt idx="318">
                  <c:v>-2</c:v>
                </c:pt>
                <c:pt idx="319">
                  <c:v>-2</c:v>
                </c:pt>
                <c:pt idx="320">
                  <c:v>-2.7</c:v>
                </c:pt>
                <c:pt idx="321">
                  <c:v>-2.7</c:v>
                </c:pt>
                <c:pt idx="322">
                  <c:v>-3.1</c:v>
                </c:pt>
                <c:pt idx="323">
                  <c:v>-3.1</c:v>
                </c:pt>
                <c:pt idx="324">
                  <c:v>-3.5</c:v>
                </c:pt>
                <c:pt idx="325">
                  <c:v>-3.5</c:v>
                </c:pt>
                <c:pt idx="326">
                  <c:v>-3.8</c:v>
                </c:pt>
                <c:pt idx="327">
                  <c:v>-3.8</c:v>
                </c:pt>
                <c:pt idx="328">
                  <c:v>-4.0999999999999996</c:v>
                </c:pt>
                <c:pt idx="329">
                  <c:v>-4.0999999999999996</c:v>
                </c:pt>
                <c:pt idx="330">
                  <c:v>-4.4000000000000004</c:v>
                </c:pt>
                <c:pt idx="331">
                  <c:v>-4.4000000000000004</c:v>
                </c:pt>
                <c:pt idx="332">
                  <c:v>-4.7</c:v>
                </c:pt>
                <c:pt idx="333">
                  <c:v>-4.7</c:v>
                </c:pt>
                <c:pt idx="334">
                  <c:v>-5.0999999999999996</c:v>
                </c:pt>
                <c:pt idx="335">
                  <c:v>-5.0999999999999996</c:v>
                </c:pt>
                <c:pt idx="336">
                  <c:v>-5.2</c:v>
                </c:pt>
                <c:pt idx="337">
                  <c:v>-5.2</c:v>
                </c:pt>
                <c:pt idx="338">
                  <c:v>-5.2</c:v>
                </c:pt>
                <c:pt idx="339">
                  <c:v>-5.2</c:v>
                </c:pt>
                <c:pt idx="340">
                  <c:v>-5.2</c:v>
                </c:pt>
                <c:pt idx="341">
                  <c:v>-5.2</c:v>
                </c:pt>
                <c:pt idx="342">
                  <c:v>-5.0999999999999996</c:v>
                </c:pt>
                <c:pt idx="343">
                  <c:v>-5.0999999999999996</c:v>
                </c:pt>
                <c:pt idx="344">
                  <c:v>-5.2</c:v>
                </c:pt>
                <c:pt idx="345">
                  <c:v>-5.2</c:v>
                </c:pt>
                <c:pt idx="346">
                  <c:v>-5.2</c:v>
                </c:pt>
                <c:pt idx="347">
                  <c:v>-5.2</c:v>
                </c:pt>
                <c:pt idx="348">
                  <c:v>-4.0999999999999996</c:v>
                </c:pt>
                <c:pt idx="349">
                  <c:v>-4.0999999999999996</c:v>
                </c:pt>
                <c:pt idx="350">
                  <c:v>-1.6</c:v>
                </c:pt>
                <c:pt idx="351">
                  <c:v>-1.6</c:v>
                </c:pt>
                <c:pt idx="352">
                  <c:v>1.2</c:v>
                </c:pt>
                <c:pt idx="353">
                  <c:v>1.2</c:v>
                </c:pt>
                <c:pt idx="354">
                  <c:v>3.5</c:v>
                </c:pt>
                <c:pt idx="355">
                  <c:v>3.5</c:v>
                </c:pt>
                <c:pt idx="356">
                  <c:v>4.9000000000000004</c:v>
                </c:pt>
                <c:pt idx="357">
                  <c:v>4.9000000000000004</c:v>
                </c:pt>
                <c:pt idx="358">
                  <c:v>5.2</c:v>
                </c:pt>
                <c:pt idx="359">
                  <c:v>5.2</c:v>
                </c:pt>
                <c:pt idx="360">
                  <c:v>4.0999999999999996</c:v>
                </c:pt>
                <c:pt idx="361">
                  <c:v>4.0999999999999996</c:v>
                </c:pt>
                <c:pt idx="362">
                  <c:v>1.7</c:v>
                </c:pt>
                <c:pt idx="363">
                  <c:v>1.7</c:v>
                </c:pt>
                <c:pt idx="364">
                  <c:v>-0.8</c:v>
                </c:pt>
                <c:pt idx="365">
                  <c:v>-0.8</c:v>
                </c:pt>
                <c:pt idx="366">
                  <c:v>-2</c:v>
                </c:pt>
                <c:pt idx="367">
                  <c:v>-2</c:v>
                </c:pt>
                <c:pt idx="368">
                  <c:v>-2.7</c:v>
                </c:pt>
                <c:pt idx="369">
                  <c:v>-2.7</c:v>
                </c:pt>
                <c:pt idx="370">
                  <c:v>-3.1</c:v>
                </c:pt>
                <c:pt idx="371">
                  <c:v>-3.1</c:v>
                </c:pt>
                <c:pt idx="372">
                  <c:v>-3.5</c:v>
                </c:pt>
                <c:pt idx="373">
                  <c:v>-3.5</c:v>
                </c:pt>
                <c:pt idx="374">
                  <c:v>-3.8</c:v>
                </c:pt>
                <c:pt idx="375">
                  <c:v>-3.8</c:v>
                </c:pt>
                <c:pt idx="376">
                  <c:v>-4.0999999999999996</c:v>
                </c:pt>
                <c:pt idx="377">
                  <c:v>-4.0999999999999996</c:v>
                </c:pt>
                <c:pt idx="378">
                  <c:v>-4.4000000000000004</c:v>
                </c:pt>
                <c:pt idx="379">
                  <c:v>-4.4000000000000004</c:v>
                </c:pt>
                <c:pt idx="380">
                  <c:v>-4.7</c:v>
                </c:pt>
                <c:pt idx="381">
                  <c:v>-4.7</c:v>
                </c:pt>
                <c:pt idx="382">
                  <c:v>-4.9000000000000004</c:v>
                </c:pt>
                <c:pt idx="383">
                  <c:v>-4.9000000000000004</c:v>
                </c:pt>
                <c:pt idx="384">
                  <c:v>-4.3</c:v>
                </c:pt>
                <c:pt idx="385">
                  <c:v>-4.3</c:v>
                </c:pt>
                <c:pt idx="386">
                  <c:v>-4.7</c:v>
                </c:pt>
                <c:pt idx="387">
                  <c:v>-4.7</c:v>
                </c:pt>
                <c:pt idx="388">
                  <c:v>-4.9000000000000004</c:v>
                </c:pt>
                <c:pt idx="389">
                  <c:v>-4.9000000000000004</c:v>
                </c:pt>
                <c:pt idx="390">
                  <c:v>-4.8</c:v>
                </c:pt>
                <c:pt idx="391">
                  <c:v>-4.8</c:v>
                </c:pt>
                <c:pt idx="392">
                  <c:v>-4.9000000000000004</c:v>
                </c:pt>
                <c:pt idx="393">
                  <c:v>-4.9000000000000004</c:v>
                </c:pt>
                <c:pt idx="394">
                  <c:v>-4</c:v>
                </c:pt>
                <c:pt idx="395">
                  <c:v>-4</c:v>
                </c:pt>
                <c:pt idx="396">
                  <c:v>-1.8</c:v>
                </c:pt>
                <c:pt idx="397">
                  <c:v>-1.8</c:v>
                </c:pt>
                <c:pt idx="398">
                  <c:v>1.6</c:v>
                </c:pt>
                <c:pt idx="399">
                  <c:v>1.6</c:v>
                </c:pt>
                <c:pt idx="400">
                  <c:v>5.2</c:v>
                </c:pt>
                <c:pt idx="401">
                  <c:v>5.2</c:v>
                </c:pt>
                <c:pt idx="402">
                  <c:v>8.1999999999999993</c:v>
                </c:pt>
                <c:pt idx="403">
                  <c:v>8.1999999999999993</c:v>
                </c:pt>
                <c:pt idx="404">
                  <c:v>10</c:v>
                </c:pt>
                <c:pt idx="405">
                  <c:v>10</c:v>
                </c:pt>
                <c:pt idx="406">
                  <c:v>10.9</c:v>
                </c:pt>
                <c:pt idx="407">
                  <c:v>10.9</c:v>
                </c:pt>
                <c:pt idx="408">
                  <c:v>10.199999999999999</c:v>
                </c:pt>
                <c:pt idx="409">
                  <c:v>10.199999999999999</c:v>
                </c:pt>
                <c:pt idx="410">
                  <c:v>7.6</c:v>
                </c:pt>
                <c:pt idx="411">
                  <c:v>7.6</c:v>
                </c:pt>
                <c:pt idx="412">
                  <c:v>3.9</c:v>
                </c:pt>
                <c:pt idx="413">
                  <c:v>3.9</c:v>
                </c:pt>
                <c:pt idx="414">
                  <c:v>0.7</c:v>
                </c:pt>
                <c:pt idx="415">
                  <c:v>0.7</c:v>
                </c:pt>
                <c:pt idx="416">
                  <c:v>-0.9</c:v>
                </c:pt>
                <c:pt idx="417">
                  <c:v>-0.9</c:v>
                </c:pt>
                <c:pt idx="418">
                  <c:v>-1.5</c:v>
                </c:pt>
                <c:pt idx="419">
                  <c:v>-1.5</c:v>
                </c:pt>
                <c:pt idx="420">
                  <c:v>-2.2000000000000002</c:v>
                </c:pt>
                <c:pt idx="421">
                  <c:v>-2.2000000000000002</c:v>
                </c:pt>
                <c:pt idx="422">
                  <c:v>-2.6</c:v>
                </c:pt>
                <c:pt idx="423">
                  <c:v>-2.6</c:v>
                </c:pt>
                <c:pt idx="424">
                  <c:v>-3</c:v>
                </c:pt>
                <c:pt idx="425">
                  <c:v>-3</c:v>
                </c:pt>
                <c:pt idx="426">
                  <c:v>-3.5</c:v>
                </c:pt>
                <c:pt idx="427">
                  <c:v>-3.5</c:v>
                </c:pt>
                <c:pt idx="428">
                  <c:v>-4</c:v>
                </c:pt>
                <c:pt idx="429">
                  <c:v>-4</c:v>
                </c:pt>
                <c:pt idx="430">
                  <c:v>-4.9000000000000004</c:v>
                </c:pt>
                <c:pt idx="431">
                  <c:v>-4.9000000000000004</c:v>
                </c:pt>
                <c:pt idx="432">
                  <c:v>-4.3</c:v>
                </c:pt>
                <c:pt idx="433">
                  <c:v>-4.3</c:v>
                </c:pt>
                <c:pt idx="434">
                  <c:v>-4.7</c:v>
                </c:pt>
                <c:pt idx="435">
                  <c:v>-4.7</c:v>
                </c:pt>
                <c:pt idx="436">
                  <c:v>-4.9000000000000004</c:v>
                </c:pt>
                <c:pt idx="437">
                  <c:v>-4.9000000000000004</c:v>
                </c:pt>
                <c:pt idx="438">
                  <c:v>-4.8</c:v>
                </c:pt>
                <c:pt idx="439">
                  <c:v>-4.8</c:v>
                </c:pt>
                <c:pt idx="440">
                  <c:v>-4.9000000000000004</c:v>
                </c:pt>
                <c:pt idx="441">
                  <c:v>-4.9000000000000004</c:v>
                </c:pt>
                <c:pt idx="442">
                  <c:v>-4</c:v>
                </c:pt>
                <c:pt idx="443">
                  <c:v>-4</c:v>
                </c:pt>
                <c:pt idx="444">
                  <c:v>-1.8</c:v>
                </c:pt>
                <c:pt idx="445">
                  <c:v>-1.8</c:v>
                </c:pt>
                <c:pt idx="446">
                  <c:v>1.6</c:v>
                </c:pt>
                <c:pt idx="447">
                  <c:v>1.6</c:v>
                </c:pt>
                <c:pt idx="448">
                  <c:v>5.2</c:v>
                </c:pt>
                <c:pt idx="449">
                  <c:v>5.2</c:v>
                </c:pt>
                <c:pt idx="450">
                  <c:v>8.1999999999999993</c:v>
                </c:pt>
                <c:pt idx="451">
                  <c:v>8.1999999999999993</c:v>
                </c:pt>
                <c:pt idx="452">
                  <c:v>10</c:v>
                </c:pt>
                <c:pt idx="453">
                  <c:v>10</c:v>
                </c:pt>
                <c:pt idx="454">
                  <c:v>10.9</c:v>
                </c:pt>
                <c:pt idx="455">
                  <c:v>10.9</c:v>
                </c:pt>
                <c:pt idx="456">
                  <c:v>10.199999999999999</c:v>
                </c:pt>
                <c:pt idx="457">
                  <c:v>10.199999999999999</c:v>
                </c:pt>
                <c:pt idx="458">
                  <c:v>7.6</c:v>
                </c:pt>
                <c:pt idx="459">
                  <c:v>7.6</c:v>
                </c:pt>
                <c:pt idx="460">
                  <c:v>3.9</c:v>
                </c:pt>
                <c:pt idx="461">
                  <c:v>3.9</c:v>
                </c:pt>
                <c:pt idx="462">
                  <c:v>0.7</c:v>
                </c:pt>
                <c:pt idx="463">
                  <c:v>0.7</c:v>
                </c:pt>
                <c:pt idx="464">
                  <c:v>-0.9</c:v>
                </c:pt>
                <c:pt idx="465">
                  <c:v>-0.9</c:v>
                </c:pt>
                <c:pt idx="466">
                  <c:v>-1.5</c:v>
                </c:pt>
                <c:pt idx="467">
                  <c:v>-1.5</c:v>
                </c:pt>
                <c:pt idx="468">
                  <c:v>-2.2000000000000002</c:v>
                </c:pt>
                <c:pt idx="469">
                  <c:v>-2.2000000000000002</c:v>
                </c:pt>
                <c:pt idx="470">
                  <c:v>-2.6</c:v>
                </c:pt>
                <c:pt idx="471">
                  <c:v>-2.6</c:v>
                </c:pt>
                <c:pt idx="472">
                  <c:v>-3</c:v>
                </c:pt>
                <c:pt idx="473">
                  <c:v>-3</c:v>
                </c:pt>
                <c:pt idx="474">
                  <c:v>-3.5</c:v>
                </c:pt>
                <c:pt idx="475">
                  <c:v>-3.5</c:v>
                </c:pt>
                <c:pt idx="476">
                  <c:v>-4</c:v>
                </c:pt>
                <c:pt idx="477">
                  <c:v>-4</c:v>
                </c:pt>
                <c:pt idx="478">
                  <c:v>-1.5</c:v>
                </c:pt>
                <c:pt idx="479">
                  <c:v>-1.5</c:v>
                </c:pt>
                <c:pt idx="480">
                  <c:v>-3.3</c:v>
                </c:pt>
                <c:pt idx="481">
                  <c:v>-3.3</c:v>
                </c:pt>
                <c:pt idx="482">
                  <c:v>-3.3</c:v>
                </c:pt>
                <c:pt idx="483">
                  <c:v>-3.3</c:v>
                </c:pt>
                <c:pt idx="484">
                  <c:v>-3.4</c:v>
                </c:pt>
                <c:pt idx="485">
                  <c:v>-3.4</c:v>
                </c:pt>
                <c:pt idx="486">
                  <c:v>-3.3</c:v>
                </c:pt>
                <c:pt idx="487">
                  <c:v>-3.3</c:v>
                </c:pt>
                <c:pt idx="488">
                  <c:v>-1</c:v>
                </c:pt>
                <c:pt idx="489">
                  <c:v>-1</c:v>
                </c:pt>
                <c:pt idx="490">
                  <c:v>2.8</c:v>
                </c:pt>
                <c:pt idx="491">
                  <c:v>2.8</c:v>
                </c:pt>
                <c:pt idx="492">
                  <c:v>7.1</c:v>
                </c:pt>
                <c:pt idx="493">
                  <c:v>7.1</c:v>
                </c:pt>
                <c:pt idx="494">
                  <c:v>11.1</c:v>
                </c:pt>
                <c:pt idx="495">
                  <c:v>11.1</c:v>
                </c:pt>
                <c:pt idx="496">
                  <c:v>14.2</c:v>
                </c:pt>
                <c:pt idx="497">
                  <c:v>14.2</c:v>
                </c:pt>
                <c:pt idx="498">
                  <c:v>15.8</c:v>
                </c:pt>
                <c:pt idx="499">
                  <c:v>15.8</c:v>
                </c:pt>
                <c:pt idx="500">
                  <c:v>16.7</c:v>
                </c:pt>
                <c:pt idx="501">
                  <c:v>16.7</c:v>
                </c:pt>
                <c:pt idx="502">
                  <c:v>15.2</c:v>
                </c:pt>
                <c:pt idx="503">
                  <c:v>15.2</c:v>
                </c:pt>
                <c:pt idx="504">
                  <c:v>12</c:v>
                </c:pt>
                <c:pt idx="505">
                  <c:v>12</c:v>
                </c:pt>
                <c:pt idx="506">
                  <c:v>8.3000000000000007</c:v>
                </c:pt>
                <c:pt idx="507">
                  <c:v>8.3000000000000007</c:v>
                </c:pt>
                <c:pt idx="508">
                  <c:v>4</c:v>
                </c:pt>
                <c:pt idx="509">
                  <c:v>4</c:v>
                </c:pt>
                <c:pt idx="510">
                  <c:v>1.2</c:v>
                </c:pt>
                <c:pt idx="511">
                  <c:v>1.2</c:v>
                </c:pt>
                <c:pt idx="512">
                  <c:v>0</c:v>
                </c:pt>
                <c:pt idx="513">
                  <c:v>0</c:v>
                </c:pt>
                <c:pt idx="514">
                  <c:v>-0.9</c:v>
                </c:pt>
                <c:pt idx="515">
                  <c:v>-0.9</c:v>
                </c:pt>
                <c:pt idx="516">
                  <c:v>-1.5</c:v>
                </c:pt>
                <c:pt idx="517">
                  <c:v>-1.5</c:v>
                </c:pt>
                <c:pt idx="518">
                  <c:v>-2</c:v>
                </c:pt>
                <c:pt idx="519">
                  <c:v>-2</c:v>
                </c:pt>
                <c:pt idx="520">
                  <c:v>-2.4</c:v>
                </c:pt>
                <c:pt idx="521">
                  <c:v>-2.4</c:v>
                </c:pt>
                <c:pt idx="522">
                  <c:v>-2.8</c:v>
                </c:pt>
                <c:pt idx="523">
                  <c:v>-2.8</c:v>
                </c:pt>
                <c:pt idx="524">
                  <c:v>-1.5</c:v>
                </c:pt>
                <c:pt idx="525">
                  <c:v>-1.5</c:v>
                </c:pt>
                <c:pt idx="526">
                  <c:v>-3.3</c:v>
                </c:pt>
                <c:pt idx="527">
                  <c:v>-3.3</c:v>
                </c:pt>
                <c:pt idx="528">
                  <c:v>-3.3</c:v>
                </c:pt>
                <c:pt idx="529">
                  <c:v>-3.3</c:v>
                </c:pt>
                <c:pt idx="530">
                  <c:v>-3.4</c:v>
                </c:pt>
                <c:pt idx="531">
                  <c:v>-3.4</c:v>
                </c:pt>
                <c:pt idx="532">
                  <c:v>-3.3</c:v>
                </c:pt>
                <c:pt idx="533">
                  <c:v>-3.3</c:v>
                </c:pt>
                <c:pt idx="534">
                  <c:v>-1</c:v>
                </c:pt>
                <c:pt idx="535">
                  <c:v>-1</c:v>
                </c:pt>
                <c:pt idx="536">
                  <c:v>2.8</c:v>
                </c:pt>
                <c:pt idx="537">
                  <c:v>2.8</c:v>
                </c:pt>
                <c:pt idx="538">
                  <c:v>7.1</c:v>
                </c:pt>
                <c:pt idx="539">
                  <c:v>7.1</c:v>
                </c:pt>
                <c:pt idx="540">
                  <c:v>11.1</c:v>
                </c:pt>
                <c:pt idx="541">
                  <c:v>11.1</c:v>
                </c:pt>
                <c:pt idx="542">
                  <c:v>14.2</c:v>
                </c:pt>
                <c:pt idx="543">
                  <c:v>14.2</c:v>
                </c:pt>
                <c:pt idx="544">
                  <c:v>15.8</c:v>
                </c:pt>
                <c:pt idx="545">
                  <c:v>15.8</c:v>
                </c:pt>
                <c:pt idx="546">
                  <c:v>16.7</c:v>
                </c:pt>
                <c:pt idx="547">
                  <c:v>16.7</c:v>
                </c:pt>
                <c:pt idx="548">
                  <c:v>15.2</c:v>
                </c:pt>
                <c:pt idx="549">
                  <c:v>15.2</c:v>
                </c:pt>
                <c:pt idx="550">
                  <c:v>12</c:v>
                </c:pt>
                <c:pt idx="551">
                  <c:v>12</c:v>
                </c:pt>
                <c:pt idx="552">
                  <c:v>8.3000000000000007</c:v>
                </c:pt>
                <c:pt idx="553">
                  <c:v>8.3000000000000007</c:v>
                </c:pt>
                <c:pt idx="554">
                  <c:v>4</c:v>
                </c:pt>
                <c:pt idx="555">
                  <c:v>4</c:v>
                </c:pt>
                <c:pt idx="556">
                  <c:v>1.2</c:v>
                </c:pt>
                <c:pt idx="557">
                  <c:v>1.2</c:v>
                </c:pt>
                <c:pt idx="558">
                  <c:v>0</c:v>
                </c:pt>
                <c:pt idx="559">
                  <c:v>0</c:v>
                </c:pt>
                <c:pt idx="560">
                  <c:v>-0.9</c:v>
                </c:pt>
                <c:pt idx="561">
                  <c:v>-0.9</c:v>
                </c:pt>
                <c:pt idx="562">
                  <c:v>-1.5</c:v>
                </c:pt>
                <c:pt idx="563">
                  <c:v>-1.5</c:v>
                </c:pt>
                <c:pt idx="564">
                  <c:v>-2</c:v>
                </c:pt>
                <c:pt idx="565">
                  <c:v>-2</c:v>
                </c:pt>
                <c:pt idx="566">
                  <c:v>-2.4</c:v>
                </c:pt>
                <c:pt idx="567">
                  <c:v>-2.4</c:v>
                </c:pt>
                <c:pt idx="568">
                  <c:v>-2.8</c:v>
                </c:pt>
                <c:pt idx="569">
                  <c:v>-2.8</c:v>
                </c:pt>
                <c:pt idx="570">
                  <c:v>4.5</c:v>
                </c:pt>
                <c:pt idx="571">
                  <c:v>4.5</c:v>
                </c:pt>
                <c:pt idx="572">
                  <c:v>3</c:v>
                </c:pt>
                <c:pt idx="573">
                  <c:v>3</c:v>
                </c:pt>
                <c:pt idx="574">
                  <c:v>3.1</c:v>
                </c:pt>
                <c:pt idx="575">
                  <c:v>3.1</c:v>
                </c:pt>
                <c:pt idx="576">
                  <c:v>3</c:v>
                </c:pt>
                <c:pt idx="577">
                  <c:v>3</c:v>
                </c:pt>
                <c:pt idx="578">
                  <c:v>3.4</c:v>
                </c:pt>
                <c:pt idx="579">
                  <c:v>3.4</c:v>
                </c:pt>
                <c:pt idx="580">
                  <c:v>5.9</c:v>
                </c:pt>
                <c:pt idx="581">
                  <c:v>5.9</c:v>
                </c:pt>
                <c:pt idx="582">
                  <c:v>9.4</c:v>
                </c:pt>
                <c:pt idx="583">
                  <c:v>9.4</c:v>
                </c:pt>
                <c:pt idx="584">
                  <c:v>13.9</c:v>
                </c:pt>
                <c:pt idx="585">
                  <c:v>13.9</c:v>
                </c:pt>
                <c:pt idx="586">
                  <c:v>17</c:v>
                </c:pt>
                <c:pt idx="587">
                  <c:v>17</c:v>
                </c:pt>
                <c:pt idx="588">
                  <c:v>20.8</c:v>
                </c:pt>
                <c:pt idx="589">
                  <c:v>20.8</c:v>
                </c:pt>
                <c:pt idx="590">
                  <c:v>23.2</c:v>
                </c:pt>
                <c:pt idx="591">
                  <c:v>23.2</c:v>
                </c:pt>
                <c:pt idx="592">
                  <c:v>24.1</c:v>
                </c:pt>
                <c:pt idx="593">
                  <c:v>24.1</c:v>
                </c:pt>
                <c:pt idx="594">
                  <c:v>23.9</c:v>
                </c:pt>
                <c:pt idx="595">
                  <c:v>23.9</c:v>
                </c:pt>
                <c:pt idx="596">
                  <c:v>22.7</c:v>
                </c:pt>
                <c:pt idx="597">
                  <c:v>22.7</c:v>
                </c:pt>
                <c:pt idx="598">
                  <c:v>20.2</c:v>
                </c:pt>
                <c:pt idx="599">
                  <c:v>20.2</c:v>
                </c:pt>
                <c:pt idx="600">
                  <c:v>16.5</c:v>
                </c:pt>
                <c:pt idx="601">
                  <c:v>16.5</c:v>
                </c:pt>
                <c:pt idx="602">
                  <c:v>12.6</c:v>
                </c:pt>
                <c:pt idx="603">
                  <c:v>12.6</c:v>
                </c:pt>
                <c:pt idx="604">
                  <c:v>9.4</c:v>
                </c:pt>
                <c:pt idx="605">
                  <c:v>9.4</c:v>
                </c:pt>
                <c:pt idx="606">
                  <c:v>7.3</c:v>
                </c:pt>
                <c:pt idx="607">
                  <c:v>7.3</c:v>
                </c:pt>
                <c:pt idx="608">
                  <c:v>6.2</c:v>
                </c:pt>
                <c:pt idx="609">
                  <c:v>6.2</c:v>
                </c:pt>
                <c:pt idx="610">
                  <c:v>5.4</c:v>
                </c:pt>
                <c:pt idx="611">
                  <c:v>5.4</c:v>
                </c:pt>
                <c:pt idx="612">
                  <c:v>4.7</c:v>
                </c:pt>
                <c:pt idx="613">
                  <c:v>4.7</c:v>
                </c:pt>
                <c:pt idx="614">
                  <c:v>4.0999999999999996</c:v>
                </c:pt>
                <c:pt idx="615">
                  <c:v>4.0999999999999996</c:v>
                </c:pt>
                <c:pt idx="616">
                  <c:v>4.2</c:v>
                </c:pt>
                <c:pt idx="617">
                  <c:v>4.2</c:v>
                </c:pt>
                <c:pt idx="618">
                  <c:v>4.5</c:v>
                </c:pt>
                <c:pt idx="619">
                  <c:v>4.5</c:v>
                </c:pt>
                <c:pt idx="620">
                  <c:v>3</c:v>
                </c:pt>
                <c:pt idx="621">
                  <c:v>3</c:v>
                </c:pt>
                <c:pt idx="622">
                  <c:v>3.1</c:v>
                </c:pt>
                <c:pt idx="623">
                  <c:v>3.1</c:v>
                </c:pt>
                <c:pt idx="624">
                  <c:v>3</c:v>
                </c:pt>
                <c:pt idx="625">
                  <c:v>3</c:v>
                </c:pt>
                <c:pt idx="626">
                  <c:v>3.4</c:v>
                </c:pt>
                <c:pt idx="627">
                  <c:v>3.4</c:v>
                </c:pt>
                <c:pt idx="628">
                  <c:v>5.9</c:v>
                </c:pt>
                <c:pt idx="629">
                  <c:v>5.9</c:v>
                </c:pt>
                <c:pt idx="630">
                  <c:v>9.4</c:v>
                </c:pt>
                <c:pt idx="631">
                  <c:v>9.4</c:v>
                </c:pt>
                <c:pt idx="632">
                  <c:v>13.9</c:v>
                </c:pt>
                <c:pt idx="633">
                  <c:v>13.9</c:v>
                </c:pt>
                <c:pt idx="634">
                  <c:v>17</c:v>
                </c:pt>
                <c:pt idx="635">
                  <c:v>17</c:v>
                </c:pt>
                <c:pt idx="636">
                  <c:v>20.8</c:v>
                </c:pt>
                <c:pt idx="637">
                  <c:v>20.8</c:v>
                </c:pt>
                <c:pt idx="638">
                  <c:v>23.2</c:v>
                </c:pt>
                <c:pt idx="639">
                  <c:v>23.2</c:v>
                </c:pt>
                <c:pt idx="640">
                  <c:v>24.1</c:v>
                </c:pt>
                <c:pt idx="641">
                  <c:v>24.1</c:v>
                </c:pt>
                <c:pt idx="642">
                  <c:v>23.9</c:v>
                </c:pt>
                <c:pt idx="643">
                  <c:v>23.9</c:v>
                </c:pt>
                <c:pt idx="644">
                  <c:v>22.7</c:v>
                </c:pt>
                <c:pt idx="645">
                  <c:v>22.7</c:v>
                </c:pt>
                <c:pt idx="646">
                  <c:v>20.2</c:v>
                </c:pt>
                <c:pt idx="647">
                  <c:v>20.2</c:v>
                </c:pt>
                <c:pt idx="648">
                  <c:v>16.5</c:v>
                </c:pt>
                <c:pt idx="649">
                  <c:v>16.5</c:v>
                </c:pt>
                <c:pt idx="650">
                  <c:v>12.6</c:v>
                </c:pt>
                <c:pt idx="651">
                  <c:v>12.6</c:v>
                </c:pt>
                <c:pt idx="652">
                  <c:v>9.4</c:v>
                </c:pt>
                <c:pt idx="653">
                  <c:v>9.4</c:v>
                </c:pt>
                <c:pt idx="654">
                  <c:v>7.3</c:v>
                </c:pt>
                <c:pt idx="655">
                  <c:v>7.3</c:v>
                </c:pt>
                <c:pt idx="656">
                  <c:v>6.2</c:v>
                </c:pt>
                <c:pt idx="657">
                  <c:v>6.2</c:v>
                </c:pt>
                <c:pt idx="658">
                  <c:v>5.4</c:v>
                </c:pt>
                <c:pt idx="659">
                  <c:v>5.4</c:v>
                </c:pt>
                <c:pt idx="660">
                  <c:v>4.7</c:v>
                </c:pt>
                <c:pt idx="661">
                  <c:v>4.7</c:v>
                </c:pt>
                <c:pt idx="662">
                  <c:v>4.0999999999999996</c:v>
                </c:pt>
                <c:pt idx="663">
                  <c:v>4.0999999999999996</c:v>
                </c:pt>
                <c:pt idx="664">
                  <c:v>4.2</c:v>
                </c:pt>
                <c:pt idx="665">
                  <c:v>4.2</c:v>
                </c:pt>
                <c:pt idx="666">
                  <c:v>7.2</c:v>
                </c:pt>
                <c:pt idx="667">
                  <c:v>7.2</c:v>
                </c:pt>
                <c:pt idx="668">
                  <c:v>6.8</c:v>
                </c:pt>
                <c:pt idx="669">
                  <c:v>6.8</c:v>
                </c:pt>
                <c:pt idx="670">
                  <c:v>6.4</c:v>
                </c:pt>
                <c:pt idx="671">
                  <c:v>6.4</c:v>
                </c:pt>
                <c:pt idx="672">
                  <c:v>6.3</c:v>
                </c:pt>
                <c:pt idx="673">
                  <c:v>6.3</c:v>
                </c:pt>
                <c:pt idx="674">
                  <c:v>7.4</c:v>
                </c:pt>
                <c:pt idx="675">
                  <c:v>7.4</c:v>
                </c:pt>
                <c:pt idx="676">
                  <c:v>10.3</c:v>
                </c:pt>
                <c:pt idx="677">
                  <c:v>10.3</c:v>
                </c:pt>
                <c:pt idx="678">
                  <c:v>13.7</c:v>
                </c:pt>
                <c:pt idx="679">
                  <c:v>13.7</c:v>
                </c:pt>
                <c:pt idx="680">
                  <c:v>17.2</c:v>
                </c:pt>
                <c:pt idx="681">
                  <c:v>17.2</c:v>
                </c:pt>
                <c:pt idx="682">
                  <c:v>20.6</c:v>
                </c:pt>
                <c:pt idx="683">
                  <c:v>20.6</c:v>
                </c:pt>
                <c:pt idx="684">
                  <c:v>23.3</c:v>
                </c:pt>
                <c:pt idx="685">
                  <c:v>23.3</c:v>
                </c:pt>
                <c:pt idx="686">
                  <c:v>25.2</c:v>
                </c:pt>
                <c:pt idx="687">
                  <c:v>25.2</c:v>
                </c:pt>
                <c:pt idx="688">
                  <c:v>26.1</c:v>
                </c:pt>
                <c:pt idx="689">
                  <c:v>26.1</c:v>
                </c:pt>
                <c:pt idx="690">
                  <c:v>25.7</c:v>
                </c:pt>
                <c:pt idx="691">
                  <c:v>25.7</c:v>
                </c:pt>
                <c:pt idx="692">
                  <c:v>24.7</c:v>
                </c:pt>
                <c:pt idx="693">
                  <c:v>24.7</c:v>
                </c:pt>
                <c:pt idx="694">
                  <c:v>22.7</c:v>
                </c:pt>
                <c:pt idx="695">
                  <c:v>22.7</c:v>
                </c:pt>
                <c:pt idx="696">
                  <c:v>20</c:v>
                </c:pt>
                <c:pt idx="697">
                  <c:v>20</c:v>
                </c:pt>
                <c:pt idx="698">
                  <c:v>17</c:v>
                </c:pt>
                <c:pt idx="699">
                  <c:v>17</c:v>
                </c:pt>
                <c:pt idx="700">
                  <c:v>14.1</c:v>
                </c:pt>
                <c:pt idx="701">
                  <c:v>14.1</c:v>
                </c:pt>
                <c:pt idx="702">
                  <c:v>11.7</c:v>
                </c:pt>
                <c:pt idx="703">
                  <c:v>11.7</c:v>
                </c:pt>
                <c:pt idx="704">
                  <c:v>10.4</c:v>
                </c:pt>
                <c:pt idx="705">
                  <c:v>10.4</c:v>
                </c:pt>
                <c:pt idx="706">
                  <c:v>9.4</c:v>
                </c:pt>
                <c:pt idx="707">
                  <c:v>9.4</c:v>
                </c:pt>
                <c:pt idx="708">
                  <c:v>8.6999999999999993</c:v>
                </c:pt>
                <c:pt idx="709">
                  <c:v>8.6999999999999993</c:v>
                </c:pt>
                <c:pt idx="710">
                  <c:v>8.1</c:v>
                </c:pt>
                <c:pt idx="711">
                  <c:v>8.1</c:v>
                </c:pt>
                <c:pt idx="712">
                  <c:v>7.6</c:v>
                </c:pt>
                <c:pt idx="713">
                  <c:v>7.6</c:v>
                </c:pt>
                <c:pt idx="714">
                  <c:v>7.2</c:v>
                </c:pt>
                <c:pt idx="715">
                  <c:v>7.2</c:v>
                </c:pt>
                <c:pt idx="716">
                  <c:v>6.8</c:v>
                </c:pt>
                <c:pt idx="717">
                  <c:v>6.8</c:v>
                </c:pt>
                <c:pt idx="718">
                  <c:v>6.4</c:v>
                </c:pt>
                <c:pt idx="719">
                  <c:v>6.4</c:v>
                </c:pt>
                <c:pt idx="720">
                  <c:v>6.3</c:v>
                </c:pt>
                <c:pt idx="721">
                  <c:v>6.3</c:v>
                </c:pt>
                <c:pt idx="722">
                  <c:v>7.4</c:v>
                </c:pt>
                <c:pt idx="723">
                  <c:v>7.4</c:v>
                </c:pt>
                <c:pt idx="724">
                  <c:v>10.3</c:v>
                </c:pt>
                <c:pt idx="725">
                  <c:v>10.3</c:v>
                </c:pt>
                <c:pt idx="726">
                  <c:v>13.7</c:v>
                </c:pt>
                <c:pt idx="727">
                  <c:v>13.7</c:v>
                </c:pt>
                <c:pt idx="728">
                  <c:v>17.2</c:v>
                </c:pt>
                <c:pt idx="729">
                  <c:v>17.2</c:v>
                </c:pt>
                <c:pt idx="730">
                  <c:v>20.6</c:v>
                </c:pt>
                <c:pt idx="731">
                  <c:v>20.6</c:v>
                </c:pt>
                <c:pt idx="732">
                  <c:v>23.3</c:v>
                </c:pt>
                <c:pt idx="733">
                  <c:v>23.3</c:v>
                </c:pt>
                <c:pt idx="734">
                  <c:v>25.2</c:v>
                </c:pt>
                <c:pt idx="735">
                  <c:v>25.2</c:v>
                </c:pt>
                <c:pt idx="736">
                  <c:v>26.1</c:v>
                </c:pt>
                <c:pt idx="737">
                  <c:v>26.1</c:v>
                </c:pt>
                <c:pt idx="738">
                  <c:v>25.7</c:v>
                </c:pt>
                <c:pt idx="739">
                  <c:v>25.7</c:v>
                </c:pt>
                <c:pt idx="740">
                  <c:v>24.7</c:v>
                </c:pt>
                <c:pt idx="741">
                  <c:v>24.7</c:v>
                </c:pt>
                <c:pt idx="742">
                  <c:v>22.7</c:v>
                </c:pt>
                <c:pt idx="743">
                  <c:v>22.7</c:v>
                </c:pt>
                <c:pt idx="744">
                  <c:v>20</c:v>
                </c:pt>
                <c:pt idx="745">
                  <c:v>20</c:v>
                </c:pt>
                <c:pt idx="746">
                  <c:v>17</c:v>
                </c:pt>
                <c:pt idx="747">
                  <c:v>17</c:v>
                </c:pt>
                <c:pt idx="748">
                  <c:v>14.1</c:v>
                </c:pt>
                <c:pt idx="749">
                  <c:v>14.1</c:v>
                </c:pt>
                <c:pt idx="750">
                  <c:v>11.7</c:v>
                </c:pt>
                <c:pt idx="751">
                  <c:v>11.7</c:v>
                </c:pt>
                <c:pt idx="752">
                  <c:v>10.4</c:v>
                </c:pt>
                <c:pt idx="753">
                  <c:v>10.4</c:v>
                </c:pt>
                <c:pt idx="754">
                  <c:v>9.4</c:v>
                </c:pt>
                <c:pt idx="755">
                  <c:v>9.4</c:v>
                </c:pt>
                <c:pt idx="756">
                  <c:v>8.6999999999999993</c:v>
                </c:pt>
                <c:pt idx="757">
                  <c:v>8.6999999999999993</c:v>
                </c:pt>
                <c:pt idx="758">
                  <c:v>8.1</c:v>
                </c:pt>
                <c:pt idx="759">
                  <c:v>8.1</c:v>
                </c:pt>
                <c:pt idx="760">
                  <c:v>7.6</c:v>
                </c:pt>
                <c:pt idx="761">
                  <c:v>7.6</c:v>
                </c:pt>
                <c:pt idx="762">
                  <c:v>10.5</c:v>
                </c:pt>
                <c:pt idx="763">
                  <c:v>10.5</c:v>
                </c:pt>
                <c:pt idx="764">
                  <c:v>10.199999999999999</c:v>
                </c:pt>
                <c:pt idx="765">
                  <c:v>10.199999999999999</c:v>
                </c:pt>
                <c:pt idx="766">
                  <c:v>10</c:v>
                </c:pt>
                <c:pt idx="767">
                  <c:v>10</c:v>
                </c:pt>
                <c:pt idx="768">
                  <c:v>10</c:v>
                </c:pt>
                <c:pt idx="769">
                  <c:v>10</c:v>
                </c:pt>
                <c:pt idx="770">
                  <c:v>11.4</c:v>
                </c:pt>
                <c:pt idx="771">
                  <c:v>11.4</c:v>
                </c:pt>
                <c:pt idx="772">
                  <c:v>13.5</c:v>
                </c:pt>
                <c:pt idx="773">
                  <c:v>13.5</c:v>
                </c:pt>
                <c:pt idx="774">
                  <c:v>15.7</c:v>
                </c:pt>
                <c:pt idx="775">
                  <c:v>15.7</c:v>
                </c:pt>
                <c:pt idx="776">
                  <c:v>18</c:v>
                </c:pt>
                <c:pt idx="777">
                  <c:v>18</c:v>
                </c:pt>
                <c:pt idx="778">
                  <c:v>20.399999999999999</c:v>
                </c:pt>
                <c:pt idx="779">
                  <c:v>20.399999999999999</c:v>
                </c:pt>
                <c:pt idx="780">
                  <c:v>22.4</c:v>
                </c:pt>
                <c:pt idx="781">
                  <c:v>22.4</c:v>
                </c:pt>
                <c:pt idx="782">
                  <c:v>23.8</c:v>
                </c:pt>
                <c:pt idx="783">
                  <c:v>23.8</c:v>
                </c:pt>
                <c:pt idx="784">
                  <c:v>24.7</c:v>
                </c:pt>
                <c:pt idx="785">
                  <c:v>24.7</c:v>
                </c:pt>
                <c:pt idx="786">
                  <c:v>24.8</c:v>
                </c:pt>
                <c:pt idx="787">
                  <c:v>24.8</c:v>
                </c:pt>
                <c:pt idx="788">
                  <c:v>24.5</c:v>
                </c:pt>
                <c:pt idx="789">
                  <c:v>24.5</c:v>
                </c:pt>
                <c:pt idx="790">
                  <c:v>23.3</c:v>
                </c:pt>
                <c:pt idx="791">
                  <c:v>23.3</c:v>
                </c:pt>
                <c:pt idx="792">
                  <c:v>21.4</c:v>
                </c:pt>
                <c:pt idx="793">
                  <c:v>21.4</c:v>
                </c:pt>
                <c:pt idx="794">
                  <c:v>19.2</c:v>
                </c:pt>
                <c:pt idx="795">
                  <c:v>19.2</c:v>
                </c:pt>
                <c:pt idx="796">
                  <c:v>16.399999999999999</c:v>
                </c:pt>
                <c:pt idx="797">
                  <c:v>16.399999999999999</c:v>
                </c:pt>
                <c:pt idx="798">
                  <c:v>14.5</c:v>
                </c:pt>
                <c:pt idx="799">
                  <c:v>14.5</c:v>
                </c:pt>
                <c:pt idx="800">
                  <c:v>13</c:v>
                </c:pt>
                <c:pt idx="801">
                  <c:v>13</c:v>
                </c:pt>
                <c:pt idx="802">
                  <c:v>12.4</c:v>
                </c:pt>
                <c:pt idx="803">
                  <c:v>12.4</c:v>
                </c:pt>
                <c:pt idx="804">
                  <c:v>12</c:v>
                </c:pt>
                <c:pt idx="805">
                  <c:v>12</c:v>
                </c:pt>
                <c:pt idx="806">
                  <c:v>11.5</c:v>
                </c:pt>
                <c:pt idx="807">
                  <c:v>11.5</c:v>
                </c:pt>
                <c:pt idx="808">
                  <c:v>11.2</c:v>
                </c:pt>
                <c:pt idx="809">
                  <c:v>11.2</c:v>
                </c:pt>
                <c:pt idx="810">
                  <c:v>10.5</c:v>
                </c:pt>
                <c:pt idx="811">
                  <c:v>10.5</c:v>
                </c:pt>
                <c:pt idx="812">
                  <c:v>10.199999999999999</c:v>
                </c:pt>
                <c:pt idx="813">
                  <c:v>10.199999999999999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11.4</c:v>
                </c:pt>
                <c:pt idx="819">
                  <c:v>11.4</c:v>
                </c:pt>
                <c:pt idx="820">
                  <c:v>13.5</c:v>
                </c:pt>
                <c:pt idx="821">
                  <c:v>13.5</c:v>
                </c:pt>
                <c:pt idx="822">
                  <c:v>15.7</c:v>
                </c:pt>
                <c:pt idx="823">
                  <c:v>15.7</c:v>
                </c:pt>
                <c:pt idx="824">
                  <c:v>18</c:v>
                </c:pt>
                <c:pt idx="825">
                  <c:v>18</c:v>
                </c:pt>
                <c:pt idx="826">
                  <c:v>20.399999999999999</c:v>
                </c:pt>
                <c:pt idx="827">
                  <c:v>20.399999999999999</c:v>
                </c:pt>
                <c:pt idx="828">
                  <c:v>22.4</c:v>
                </c:pt>
                <c:pt idx="829">
                  <c:v>22.4</c:v>
                </c:pt>
                <c:pt idx="830">
                  <c:v>23.8</c:v>
                </c:pt>
                <c:pt idx="831">
                  <c:v>23.8</c:v>
                </c:pt>
                <c:pt idx="832">
                  <c:v>24.7</c:v>
                </c:pt>
                <c:pt idx="833">
                  <c:v>24.7</c:v>
                </c:pt>
                <c:pt idx="834">
                  <c:v>24.8</c:v>
                </c:pt>
                <c:pt idx="835">
                  <c:v>24.8</c:v>
                </c:pt>
                <c:pt idx="836">
                  <c:v>24.5</c:v>
                </c:pt>
                <c:pt idx="837">
                  <c:v>24.5</c:v>
                </c:pt>
                <c:pt idx="838">
                  <c:v>23.3</c:v>
                </c:pt>
                <c:pt idx="839">
                  <c:v>23.3</c:v>
                </c:pt>
                <c:pt idx="840">
                  <c:v>21.4</c:v>
                </c:pt>
                <c:pt idx="841">
                  <c:v>21.4</c:v>
                </c:pt>
                <c:pt idx="842">
                  <c:v>19.2</c:v>
                </c:pt>
                <c:pt idx="843">
                  <c:v>19.2</c:v>
                </c:pt>
                <c:pt idx="844">
                  <c:v>16.399999999999999</c:v>
                </c:pt>
                <c:pt idx="845">
                  <c:v>16.399999999999999</c:v>
                </c:pt>
                <c:pt idx="846">
                  <c:v>14.5</c:v>
                </c:pt>
                <c:pt idx="847">
                  <c:v>14.5</c:v>
                </c:pt>
                <c:pt idx="848">
                  <c:v>13</c:v>
                </c:pt>
                <c:pt idx="849">
                  <c:v>13</c:v>
                </c:pt>
                <c:pt idx="850">
                  <c:v>12.4</c:v>
                </c:pt>
                <c:pt idx="851">
                  <c:v>12.4</c:v>
                </c:pt>
                <c:pt idx="852">
                  <c:v>12</c:v>
                </c:pt>
                <c:pt idx="853">
                  <c:v>12</c:v>
                </c:pt>
                <c:pt idx="854">
                  <c:v>11.5</c:v>
                </c:pt>
                <c:pt idx="855">
                  <c:v>11.5</c:v>
                </c:pt>
                <c:pt idx="856">
                  <c:v>11.2</c:v>
                </c:pt>
                <c:pt idx="857">
                  <c:v>11.2</c:v>
                </c:pt>
                <c:pt idx="858">
                  <c:v>13</c:v>
                </c:pt>
                <c:pt idx="859">
                  <c:v>13</c:v>
                </c:pt>
                <c:pt idx="860">
                  <c:v>12.5</c:v>
                </c:pt>
                <c:pt idx="861">
                  <c:v>12.5</c:v>
                </c:pt>
                <c:pt idx="862">
                  <c:v>12.1</c:v>
                </c:pt>
                <c:pt idx="863">
                  <c:v>12.1</c:v>
                </c:pt>
                <c:pt idx="864">
                  <c:v>11.8</c:v>
                </c:pt>
                <c:pt idx="865">
                  <c:v>11.8</c:v>
                </c:pt>
                <c:pt idx="866">
                  <c:v>12.9</c:v>
                </c:pt>
                <c:pt idx="867">
                  <c:v>12.9</c:v>
                </c:pt>
                <c:pt idx="868">
                  <c:v>15.1</c:v>
                </c:pt>
                <c:pt idx="869">
                  <c:v>15.1</c:v>
                </c:pt>
                <c:pt idx="870">
                  <c:v>17.8</c:v>
                </c:pt>
                <c:pt idx="871">
                  <c:v>17.8</c:v>
                </c:pt>
                <c:pt idx="872">
                  <c:v>20.6</c:v>
                </c:pt>
                <c:pt idx="873">
                  <c:v>20.6</c:v>
                </c:pt>
                <c:pt idx="874">
                  <c:v>23.1</c:v>
                </c:pt>
                <c:pt idx="875">
                  <c:v>23.1</c:v>
                </c:pt>
                <c:pt idx="876">
                  <c:v>25.3</c:v>
                </c:pt>
                <c:pt idx="877">
                  <c:v>25.3</c:v>
                </c:pt>
                <c:pt idx="878">
                  <c:v>27</c:v>
                </c:pt>
                <c:pt idx="879">
                  <c:v>27</c:v>
                </c:pt>
                <c:pt idx="880">
                  <c:v>28.2</c:v>
                </c:pt>
                <c:pt idx="881">
                  <c:v>28.2</c:v>
                </c:pt>
                <c:pt idx="882">
                  <c:v>28.6</c:v>
                </c:pt>
                <c:pt idx="883">
                  <c:v>28.6</c:v>
                </c:pt>
                <c:pt idx="884">
                  <c:v>28.1</c:v>
                </c:pt>
                <c:pt idx="885">
                  <c:v>28.1</c:v>
                </c:pt>
                <c:pt idx="886">
                  <c:v>26.6</c:v>
                </c:pt>
                <c:pt idx="887">
                  <c:v>26.6</c:v>
                </c:pt>
                <c:pt idx="888">
                  <c:v>24.7</c:v>
                </c:pt>
                <c:pt idx="889">
                  <c:v>24.7</c:v>
                </c:pt>
                <c:pt idx="890">
                  <c:v>22.4</c:v>
                </c:pt>
                <c:pt idx="891">
                  <c:v>22.4</c:v>
                </c:pt>
                <c:pt idx="892">
                  <c:v>19.7</c:v>
                </c:pt>
                <c:pt idx="893">
                  <c:v>19.7</c:v>
                </c:pt>
                <c:pt idx="894">
                  <c:v>17.3</c:v>
                </c:pt>
                <c:pt idx="895">
                  <c:v>17.3</c:v>
                </c:pt>
                <c:pt idx="896">
                  <c:v>15.9</c:v>
                </c:pt>
                <c:pt idx="897">
                  <c:v>15.9</c:v>
                </c:pt>
                <c:pt idx="898">
                  <c:v>14.9</c:v>
                </c:pt>
                <c:pt idx="899">
                  <c:v>14.9</c:v>
                </c:pt>
                <c:pt idx="900">
                  <c:v>14.2</c:v>
                </c:pt>
                <c:pt idx="901">
                  <c:v>14.2</c:v>
                </c:pt>
                <c:pt idx="902">
                  <c:v>13.6</c:v>
                </c:pt>
                <c:pt idx="903">
                  <c:v>13.6</c:v>
                </c:pt>
                <c:pt idx="904">
                  <c:v>13</c:v>
                </c:pt>
                <c:pt idx="905">
                  <c:v>13</c:v>
                </c:pt>
                <c:pt idx="906">
                  <c:v>13</c:v>
                </c:pt>
                <c:pt idx="907">
                  <c:v>13</c:v>
                </c:pt>
                <c:pt idx="908">
                  <c:v>12.5</c:v>
                </c:pt>
                <c:pt idx="909">
                  <c:v>12.5</c:v>
                </c:pt>
                <c:pt idx="910">
                  <c:v>12.1</c:v>
                </c:pt>
                <c:pt idx="911">
                  <c:v>12.1</c:v>
                </c:pt>
                <c:pt idx="912">
                  <c:v>11.8</c:v>
                </c:pt>
                <c:pt idx="913">
                  <c:v>11.8</c:v>
                </c:pt>
                <c:pt idx="914">
                  <c:v>12.9</c:v>
                </c:pt>
                <c:pt idx="915">
                  <c:v>12.9</c:v>
                </c:pt>
                <c:pt idx="916">
                  <c:v>15.1</c:v>
                </c:pt>
                <c:pt idx="917">
                  <c:v>15.1</c:v>
                </c:pt>
                <c:pt idx="918">
                  <c:v>17.8</c:v>
                </c:pt>
                <c:pt idx="919">
                  <c:v>17.8</c:v>
                </c:pt>
                <c:pt idx="920">
                  <c:v>20.6</c:v>
                </c:pt>
                <c:pt idx="921">
                  <c:v>20.6</c:v>
                </c:pt>
                <c:pt idx="922">
                  <c:v>23.1</c:v>
                </c:pt>
                <c:pt idx="923">
                  <c:v>23.1</c:v>
                </c:pt>
                <c:pt idx="924">
                  <c:v>25.3</c:v>
                </c:pt>
                <c:pt idx="925">
                  <c:v>25.3</c:v>
                </c:pt>
                <c:pt idx="926">
                  <c:v>27</c:v>
                </c:pt>
                <c:pt idx="927">
                  <c:v>27</c:v>
                </c:pt>
                <c:pt idx="928">
                  <c:v>28.2</c:v>
                </c:pt>
                <c:pt idx="929">
                  <c:v>28.2</c:v>
                </c:pt>
                <c:pt idx="930">
                  <c:v>28.6</c:v>
                </c:pt>
                <c:pt idx="931">
                  <c:v>28.6</c:v>
                </c:pt>
                <c:pt idx="932">
                  <c:v>28.1</c:v>
                </c:pt>
                <c:pt idx="933">
                  <c:v>28.1</c:v>
                </c:pt>
                <c:pt idx="934">
                  <c:v>26.6</c:v>
                </c:pt>
                <c:pt idx="935">
                  <c:v>26.6</c:v>
                </c:pt>
                <c:pt idx="936">
                  <c:v>24.7</c:v>
                </c:pt>
                <c:pt idx="937">
                  <c:v>24.7</c:v>
                </c:pt>
                <c:pt idx="938">
                  <c:v>22.4</c:v>
                </c:pt>
                <c:pt idx="939">
                  <c:v>22.4</c:v>
                </c:pt>
                <c:pt idx="940">
                  <c:v>19.7</c:v>
                </c:pt>
                <c:pt idx="941">
                  <c:v>19.7</c:v>
                </c:pt>
                <c:pt idx="942">
                  <c:v>17.3</c:v>
                </c:pt>
                <c:pt idx="943">
                  <c:v>17.3</c:v>
                </c:pt>
                <c:pt idx="944">
                  <c:v>15.9</c:v>
                </c:pt>
                <c:pt idx="945">
                  <c:v>15.9</c:v>
                </c:pt>
                <c:pt idx="946">
                  <c:v>14.9</c:v>
                </c:pt>
                <c:pt idx="947">
                  <c:v>14.9</c:v>
                </c:pt>
                <c:pt idx="948">
                  <c:v>14.2</c:v>
                </c:pt>
                <c:pt idx="949">
                  <c:v>14.2</c:v>
                </c:pt>
                <c:pt idx="950">
                  <c:v>13.6</c:v>
                </c:pt>
                <c:pt idx="951">
                  <c:v>13.6</c:v>
                </c:pt>
                <c:pt idx="952">
                  <c:v>13</c:v>
                </c:pt>
                <c:pt idx="953">
                  <c:v>13</c:v>
                </c:pt>
                <c:pt idx="954">
                  <c:v>16.100000000000001</c:v>
                </c:pt>
                <c:pt idx="955">
                  <c:v>16.100000000000001</c:v>
                </c:pt>
                <c:pt idx="956">
                  <c:v>15.4</c:v>
                </c:pt>
                <c:pt idx="957">
                  <c:v>15.4</c:v>
                </c:pt>
                <c:pt idx="958">
                  <c:v>15.1</c:v>
                </c:pt>
                <c:pt idx="959">
                  <c:v>15.1</c:v>
                </c:pt>
                <c:pt idx="960">
                  <c:v>14.7</c:v>
                </c:pt>
                <c:pt idx="961">
                  <c:v>14.7</c:v>
                </c:pt>
                <c:pt idx="962">
                  <c:v>15</c:v>
                </c:pt>
                <c:pt idx="963">
                  <c:v>15</c:v>
                </c:pt>
                <c:pt idx="964">
                  <c:v>17.3</c:v>
                </c:pt>
                <c:pt idx="965">
                  <c:v>17.3</c:v>
                </c:pt>
                <c:pt idx="966">
                  <c:v>20.8</c:v>
                </c:pt>
                <c:pt idx="967">
                  <c:v>20.8</c:v>
                </c:pt>
                <c:pt idx="968">
                  <c:v>24.6</c:v>
                </c:pt>
                <c:pt idx="969">
                  <c:v>24.6</c:v>
                </c:pt>
                <c:pt idx="970">
                  <c:v>28.3</c:v>
                </c:pt>
                <c:pt idx="971">
                  <c:v>28.3</c:v>
                </c:pt>
                <c:pt idx="972">
                  <c:v>31.6</c:v>
                </c:pt>
                <c:pt idx="973">
                  <c:v>31.6</c:v>
                </c:pt>
                <c:pt idx="974">
                  <c:v>34.1</c:v>
                </c:pt>
                <c:pt idx="975">
                  <c:v>34.1</c:v>
                </c:pt>
                <c:pt idx="976">
                  <c:v>35.6</c:v>
                </c:pt>
                <c:pt idx="977">
                  <c:v>35.6</c:v>
                </c:pt>
                <c:pt idx="978">
                  <c:v>35.9</c:v>
                </c:pt>
                <c:pt idx="979">
                  <c:v>35.9</c:v>
                </c:pt>
                <c:pt idx="980">
                  <c:v>34.700000000000003</c:v>
                </c:pt>
                <c:pt idx="981">
                  <c:v>34.700000000000003</c:v>
                </c:pt>
                <c:pt idx="982">
                  <c:v>32.4</c:v>
                </c:pt>
                <c:pt idx="983">
                  <c:v>32.4</c:v>
                </c:pt>
                <c:pt idx="984">
                  <c:v>29.5</c:v>
                </c:pt>
                <c:pt idx="985">
                  <c:v>29.5</c:v>
                </c:pt>
                <c:pt idx="986">
                  <c:v>26.1</c:v>
                </c:pt>
                <c:pt idx="987">
                  <c:v>26.1</c:v>
                </c:pt>
                <c:pt idx="988">
                  <c:v>22.7</c:v>
                </c:pt>
                <c:pt idx="989">
                  <c:v>22.7</c:v>
                </c:pt>
                <c:pt idx="990">
                  <c:v>20.3</c:v>
                </c:pt>
                <c:pt idx="991">
                  <c:v>20.3</c:v>
                </c:pt>
                <c:pt idx="992">
                  <c:v>19.2</c:v>
                </c:pt>
                <c:pt idx="993">
                  <c:v>19.2</c:v>
                </c:pt>
                <c:pt idx="994">
                  <c:v>18.2</c:v>
                </c:pt>
                <c:pt idx="995">
                  <c:v>18.2</c:v>
                </c:pt>
                <c:pt idx="996">
                  <c:v>17.5</c:v>
                </c:pt>
                <c:pt idx="997">
                  <c:v>17.5</c:v>
                </c:pt>
                <c:pt idx="998">
                  <c:v>16.8</c:v>
                </c:pt>
                <c:pt idx="999">
                  <c:v>16.8</c:v>
                </c:pt>
                <c:pt idx="1000">
                  <c:v>16.2</c:v>
                </c:pt>
                <c:pt idx="1001">
                  <c:v>16.2</c:v>
                </c:pt>
                <c:pt idx="1002">
                  <c:v>16.100000000000001</c:v>
                </c:pt>
                <c:pt idx="1003">
                  <c:v>16.100000000000001</c:v>
                </c:pt>
                <c:pt idx="1004">
                  <c:v>15.4</c:v>
                </c:pt>
                <c:pt idx="1005">
                  <c:v>15.4</c:v>
                </c:pt>
                <c:pt idx="1006">
                  <c:v>15.1</c:v>
                </c:pt>
                <c:pt idx="1007">
                  <c:v>15.1</c:v>
                </c:pt>
                <c:pt idx="1008">
                  <c:v>14.7</c:v>
                </c:pt>
                <c:pt idx="1009">
                  <c:v>14.7</c:v>
                </c:pt>
                <c:pt idx="1010">
                  <c:v>15</c:v>
                </c:pt>
                <c:pt idx="1011">
                  <c:v>15</c:v>
                </c:pt>
                <c:pt idx="1012">
                  <c:v>17.3</c:v>
                </c:pt>
                <c:pt idx="1013">
                  <c:v>17.3</c:v>
                </c:pt>
                <c:pt idx="1014">
                  <c:v>20.8</c:v>
                </c:pt>
                <c:pt idx="1015">
                  <c:v>20.8</c:v>
                </c:pt>
                <c:pt idx="1016">
                  <c:v>24.6</c:v>
                </c:pt>
                <c:pt idx="1017">
                  <c:v>24.6</c:v>
                </c:pt>
                <c:pt idx="1018">
                  <c:v>28.3</c:v>
                </c:pt>
                <c:pt idx="1019">
                  <c:v>28.3</c:v>
                </c:pt>
                <c:pt idx="1020">
                  <c:v>31.6</c:v>
                </c:pt>
                <c:pt idx="1021">
                  <c:v>31.6</c:v>
                </c:pt>
                <c:pt idx="1022">
                  <c:v>34.1</c:v>
                </c:pt>
                <c:pt idx="1023">
                  <c:v>34.1</c:v>
                </c:pt>
                <c:pt idx="1024">
                  <c:v>35.6</c:v>
                </c:pt>
                <c:pt idx="1025">
                  <c:v>35.6</c:v>
                </c:pt>
                <c:pt idx="1026">
                  <c:v>35.9</c:v>
                </c:pt>
                <c:pt idx="1027">
                  <c:v>35.9</c:v>
                </c:pt>
                <c:pt idx="1028">
                  <c:v>34.700000000000003</c:v>
                </c:pt>
                <c:pt idx="1029">
                  <c:v>34.700000000000003</c:v>
                </c:pt>
                <c:pt idx="1030">
                  <c:v>32.4</c:v>
                </c:pt>
                <c:pt idx="1031">
                  <c:v>32.4</c:v>
                </c:pt>
                <c:pt idx="1032">
                  <c:v>29.5</c:v>
                </c:pt>
                <c:pt idx="1033">
                  <c:v>29.5</c:v>
                </c:pt>
                <c:pt idx="1034">
                  <c:v>26.1</c:v>
                </c:pt>
                <c:pt idx="1035">
                  <c:v>26.1</c:v>
                </c:pt>
                <c:pt idx="1036">
                  <c:v>22.7</c:v>
                </c:pt>
                <c:pt idx="1037">
                  <c:v>22.7</c:v>
                </c:pt>
                <c:pt idx="1038">
                  <c:v>20.3</c:v>
                </c:pt>
                <c:pt idx="1039">
                  <c:v>20.3</c:v>
                </c:pt>
                <c:pt idx="1040">
                  <c:v>19.2</c:v>
                </c:pt>
                <c:pt idx="1041">
                  <c:v>19.2</c:v>
                </c:pt>
                <c:pt idx="1042">
                  <c:v>18.2</c:v>
                </c:pt>
                <c:pt idx="1043">
                  <c:v>18.2</c:v>
                </c:pt>
                <c:pt idx="1044">
                  <c:v>17.5</c:v>
                </c:pt>
                <c:pt idx="1045">
                  <c:v>17.5</c:v>
                </c:pt>
                <c:pt idx="1046">
                  <c:v>16.8</c:v>
                </c:pt>
                <c:pt idx="1047">
                  <c:v>16.8</c:v>
                </c:pt>
                <c:pt idx="1048">
                  <c:v>16.2</c:v>
                </c:pt>
                <c:pt idx="1049">
                  <c:v>16.2</c:v>
                </c:pt>
                <c:pt idx="1050">
                  <c:v>9.4</c:v>
                </c:pt>
                <c:pt idx="1051">
                  <c:v>9.4</c:v>
                </c:pt>
                <c:pt idx="1052">
                  <c:v>9.3000000000000007</c:v>
                </c:pt>
                <c:pt idx="1053">
                  <c:v>9.3000000000000007</c:v>
                </c:pt>
                <c:pt idx="1054">
                  <c:v>9</c:v>
                </c:pt>
                <c:pt idx="1055">
                  <c:v>9</c:v>
                </c:pt>
                <c:pt idx="1056">
                  <c:v>8.9</c:v>
                </c:pt>
                <c:pt idx="1057">
                  <c:v>8.9</c:v>
                </c:pt>
                <c:pt idx="1058">
                  <c:v>10.199999999999999</c:v>
                </c:pt>
                <c:pt idx="1059">
                  <c:v>10.199999999999999</c:v>
                </c:pt>
                <c:pt idx="1060">
                  <c:v>13.5</c:v>
                </c:pt>
                <c:pt idx="1061">
                  <c:v>13.5</c:v>
                </c:pt>
                <c:pt idx="1062">
                  <c:v>17.399999999999999</c:v>
                </c:pt>
                <c:pt idx="1063">
                  <c:v>17.399999999999999</c:v>
                </c:pt>
                <c:pt idx="1064">
                  <c:v>21.3</c:v>
                </c:pt>
                <c:pt idx="1065">
                  <c:v>21.3</c:v>
                </c:pt>
                <c:pt idx="1066">
                  <c:v>24.9</c:v>
                </c:pt>
                <c:pt idx="1067">
                  <c:v>24.9</c:v>
                </c:pt>
                <c:pt idx="1068">
                  <c:v>27.4</c:v>
                </c:pt>
                <c:pt idx="1069">
                  <c:v>27.4</c:v>
                </c:pt>
                <c:pt idx="1070">
                  <c:v>29</c:v>
                </c:pt>
                <c:pt idx="1071">
                  <c:v>29</c:v>
                </c:pt>
                <c:pt idx="1072">
                  <c:v>29.2</c:v>
                </c:pt>
                <c:pt idx="1073">
                  <c:v>29.2</c:v>
                </c:pt>
                <c:pt idx="1074">
                  <c:v>27.6</c:v>
                </c:pt>
                <c:pt idx="1075">
                  <c:v>27.6</c:v>
                </c:pt>
                <c:pt idx="1076">
                  <c:v>24.8</c:v>
                </c:pt>
                <c:pt idx="1077">
                  <c:v>24.8</c:v>
                </c:pt>
                <c:pt idx="1078">
                  <c:v>21.2</c:v>
                </c:pt>
                <c:pt idx="1079">
                  <c:v>21.2</c:v>
                </c:pt>
                <c:pt idx="1080">
                  <c:v>17.2</c:v>
                </c:pt>
                <c:pt idx="1081">
                  <c:v>17.2</c:v>
                </c:pt>
                <c:pt idx="1082">
                  <c:v>14.1</c:v>
                </c:pt>
                <c:pt idx="1083">
                  <c:v>14.1</c:v>
                </c:pt>
                <c:pt idx="1084">
                  <c:v>12.5</c:v>
                </c:pt>
                <c:pt idx="1085">
                  <c:v>12.5</c:v>
                </c:pt>
                <c:pt idx="1086">
                  <c:v>11.6</c:v>
                </c:pt>
                <c:pt idx="1087">
                  <c:v>11.6</c:v>
                </c:pt>
                <c:pt idx="1088">
                  <c:v>10.8</c:v>
                </c:pt>
                <c:pt idx="1089">
                  <c:v>10.8</c:v>
                </c:pt>
                <c:pt idx="1090">
                  <c:v>10.199999999999999</c:v>
                </c:pt>
                <c:pt idx="1091">
                  <c:v>10.199999999999999</c:v>
                </c:pt>
                <c:pt idx="1092">
                  <c:v>9.6999999999999993</c:v>
                </c:pt>
                <c:pt idx="1093">
                  <c:v>9.6999999999999993</c:v>
                </c:pt>
                <c:pt idx="1094">
                  <c:v>9.6999999999999993</c:v>
                </c:pt>
                <c:pt idx="1095">
                  <c:v>9.6999999999999993</c:v>
                </c:pt>
                <c:pt idx="1096">
                  <c:v>9.4</c:v>
                </c:pt>
                <c:pt idx="1097">
                  <c:v>9.4</c:v>
                </c:pt>
                <c:pt idx="1098">
                  <c:v>9.3000000000000007</c:v>
                </c:pt>
                <c:pt idx="1099">
                  <c:v>9.3000000000000007</c:v>
                </c:pt>
                <c:pt idx="1100">
                  <c:v>9</c:v>
                </c:pt>
                <c:pt idx="1101">
                  <c:v>9</c:v>
                </c:pt>
                <c:pt idx="1102">
                  <c:v>8.9</c:v>
                </c:pt>
                <c:pt idx="1103">
                  <c:v>8.9</c:v>
                </c:pt>
                <c:pt idx="1104">
                  <c:v>10.199999999999999</c:v>
                </c:pt>
                <c:pt idx="1105">
                  <c:v>10.199999999999999</c:v>
                </c:pt>
                <c:pt idx="1106">
                  <c:v>13.5</c:v>
                </c:pt>
                <c:pt idx="1107">
                  <c:v>13.5</c:v>
                </c:pt>
                <c:pt idx="1108">
                  <c:v>17.399999999999999</c:v>
                </c:pt>
                <c:pt idx="1109">
                  <c:v>17.399999999999999</c:v>
                </c:pt>
                <c:pt idx="1110">
                  <c:v>21.3</c:v>
                </c:pt>
                <c:pt idx="1111">
                  <c:v>21.3</c:v>
                </c:pt>
                <c:pt idx="1112">
                  <c:v>24.9</c:v>
                </c:pt>
                <c:pt idx="1113">
                  <c:v>24.9</c:v>
                </c:pt>
                <c:pt idx="1114">
                  <c:v>27.4</c:v>
                </c:pt>
                <c:pt idx="1115">
                  <c:v>27.4</c:v>
                </c:pt>
                <c:pt idx="1116">
                  <c:v>29</c:v>
                </c:pt>
                <c:pt idx="1117">
                  <c:v>29</c:v>
                </c:pt>
                <c:pt idx="1118">
                  <c:v>29.2</c:v>
                </c:pt>
                <c:pt idx="1119">
                  <c:v>29.2</c:v>
                </c:pt>
                <c:pt idx="1120">
                  <c:v>27.6</c:v>
                </c:pt>
                <c:pt idx="1121">
                  <c:v>27.6</c:v>
                </c:pt>
                <c:pt idx="1122">
                  <c:v>24.8</c:v>
                </c:pt>
                <c:pt idx="1123">
                  <c:v>24.8</c:v>
                </c:pt>
                <c:pt idx="1124">
                  <c:v>21.2</c:v>
                </c:pt>
                <c:pt idx="1125">
                  <c:v>21.2</c:v>
                </c:pt>
                <c:pt idx="1126">
                  <c:v>17.2</c:v>
                </c:pt>
                <c:pt idx="1127">
                  <c:v>17.2</c:v>
                </c:pt>
                <c:pt idx="1128">
                  <c:v>14.1</c:v>
                </c:pt>
                <c:pt idx="1129">
                  <c:v>14.1</c:v>
                </c:pt>
                <c:pt idx="1130">
                  <c:v>12.5</c:v>
                </c:pt>
                <c:pt idx="1131">
                  <c:v>12.5</c:v>
                </c:pt>
                <c:pt idx="1132">
                  <c:v>11.6</c:v>
                </c:pt>
                <c:pt idx="1133">
                  <c:v>11.6</c:v>
                </c:pt>
                <c:pt idx="1134">
                  <c:v>10.8</c:v>
                </c:pt>
                <c:pt idx="1135">
                  <c:v>10.8</c:v>
                </c:pt>
                <c:pt idx="1136">
                  <c:v>10.199999999999999</c:v>
                </c:pt>
                <c:pt idx="1137">
                  <c:v>10.199999999999999</c:v>
                </c:pt>
                <c:pt idx="1138">
                  <c:v>9.6999999999999993</c:v>
                </c:pt>
                <c:pt idx="1139">
                  <c:v>9.6999999999999993</c:v>
                </c:pt>
                <c:pt idx="1140">
                  <c:v>9.6999999999999993</c:v>
                </c:pt>
                <c:pt idx="1141">
                  <c:v>9.6999999999999993</c:v>
                </c:pt>
                <c:pt idx="1142">
                  <c:v>1.2</c:v>
                </c:pt>
                <c:pt idx="1143">
                  <c:v>1.2</c:v>
                </c:pt>
                <c:pt idx="1144">
                  <c:v>5.6</c:v>
                </c:pt>
                <c:pt idx="1145">
                  <c:v>5.6</c:v>
                </c:pt>
                <c:pt idx="1146">
                  <c:v>5.5</c:v>
                </c:pt>
                <c:pt idx="1147">
                  <c:v>5.5</c:v>
                </c:pt>
                <c:pt idx="1148">
                  <c:v>5</c:v>
                </c:pt>
                <c:pt idx="1149">
                  <c:v>5</c:v>
                </c:pt>
                <c:pt idx="1150">
                  <c:v>4.5</c:v>
                </c:pt>
                <c:pt idx="1151">
                  <c:v>4.5</c:v>
                </c:pt>
                <c:pt idx="1152">
                  <c:v>4.4000000000000004</c:v>
                </c:pt>
                <c:pt idx="1153">
                  <c:v>4.4000000000000004</c:v>
                </c:pt>
                <c:pt idx="1154">
                  <c:v>5.8</c:v>
                </c:pt>
                <c:pt idx="1155">
                  <c:v>5.8</c:v>
                </c:pt>
                <c:pt idx="1156">
                  <c:v>8.5</c:v>
                </c:pt>
                <c:pt idx="1157">
                  <c:v>8.5</c:v>
                </c:pt>
                <c:pt idx="1158">
                  <c:v>12.6</c:v>
                </c:pt>
                <c:pt idx="1159">
                  <c:v>12.6</c:v>
                </c:pt>
                <c:pt idx="1160">
                  <c:v>15.2</c:v>
                </c:pt>
                <c:pt idx="1161">
                  <c:v>15.2</c:v>
                </c:pt>
                <c:pt idx="1162">
                  <c:v>17.100000000000001</c:v>
                </c:pt>
                <c:pt idx="1163">
                  <c:v>17.100000000000001</c:v>
                </c:pt>
                <c:pt idx="1164">
                  <c:v>18.100000000000001</c:v>
                </c:pt>
                <c:pt idx="1165">
                  <c:v>18.100000000000001</c:v>
                </c:pt>
                <c:pt idx="1166">
                  <c:v>18</c:v>
                </c:pt>
                <c:pt idx="1167">
                  <c:v>18</c:v>
                </c:pt>
                <c:pt idx="1168">
                  <c:v>16</c:v>
                </c:pt>
                <c:pt idx="1169">
                  <c:v>16</c:v>
                </c:pt>
                <c:pt idx="1170">
                  <c:v>13.7</c:v>
                </c:pt>
                <c:pt idx="1171">
                  <c:v>13.7</c:v>
                </c:pt>
                <c:pt idx="1172">
                  <c:v>10.6</c:v>
                </c:pt>
                <c:pt idx="1173">
                  <c:v>10.6</c:v>
                </c:pt>
                <c:pt idx="1174">
                  <c:v>7.6</c:v>
                </c:pt>
                <c:pt idx="1175">
                  <c:v>7.6</c:v>
                </c:pt>
                <c:pt idx="1176">
                  <c:v>6.8</c:v>
                </c:pt>
                <c:pt idx="1177">
                  <c:v>6.8</c:v>
                </c:pt>
                <c:pt idx="1178">
                  <c:v>6.5</c:v>
                </c:pt>
                <c:pt idx="1179">
                  <c:v>6.5</c:v>
                </c:pt>
                <c:pt idx="1180">
                  <c:v>6.4</c:v>
                </c:pt>
                <c:pt idx="1181">
                  <c:v>6.4</c:v>
                </c:pt>
                <c:pt idx="1182">
                  <c:v>6.2</c:v>
                </c:pt>
                <c:pt idx="1183">
                  <c:v>6.2</c:v>
                </c:pt>
                <c:pt idx="1184">
                  <c:v>6.3</c:v>
                </c:pt>
                <c:pt idx="1185">
                  <c:v>6.3</c:v>
                </c:pt>
                <c:pt idx="1186">
                  <c:v>6.6</c:v>
                </c:pt>
                <c:pt idx="1187">
                  <c:v>6.6</c:v>
                </c:pt>
                <c:pt idx="1188">
                  <c:v>2.6</c:v>
                </c:pt>
                <c:pt idx="1189">
                  <c:v>2.6</c:v>
                </c:pt>
                <c:pt idx="1190">
                  <c:v>1.2</c:v>
                </c:pt>
                <c:pt idx="1191">
                  <c:v>1.2</c:v>
                </c:pt>
                <c:pt idx="1192">
                  <c:v>5.6</c:v>
                </c:pt>
                <c:pt idx="1193">
                  <c:v>5.6</c:v>
                </c:pt>
                <c:pt idx="1194">
                  <c:v>5.5</c:v>
                </c:pt>
                <c:pt idx="1195">
                  <c:v>5.5</c:v>
                </c:pt>
                <c:pt idx="1196">
                  <c:v>5</c:v>
                </c:pt>
                <c:pt idx="1197">
                  <c:v>5</c:v>
                </c:pt>
                <c:pt idx="1198">
                  <c:v>4.5</c:v>
                </c:pt>
                <c:pt idx="1199">
                  <c:v>4.5</c:v>
                </c:pt>
                <c:pt idx="1200">
                  <c:v>4.4000000000000004</c:v>
                </c:pt>
                <c:pt idx="1201">
                  <c:v>4.4000000000000004</c:v>
                </c:pt>
                <c:pt idx="1202">
                  <c:v>5.8</c:v>
                </c:pt>
                <c:pt idx="1203">
                  <c:v>5.8</c:v>
                </c:pt>
                <c:pt idx="1204">
                  <c:v>8.5</c:v>
                </c:pt>
                <c:pt idx="1205">
                  <c:v>8.5</c:v>
                </c:pt>
                <c:pt idx="1206">
                  <c:v>12.6</c:v>
                </c:pt>
                <c:pt idx="1207">
                  <c:v>12.6</c:v>
                </c:pt>
                <c:pt idx="1208">
                  <c:v>15.2</c:v>
                </c:pt>
                <c:pt idx="1209">
                  <c:v>15.2</c:v>
                </c:pt>
                <c:pt idx="1210">
                  <c:v>17.100000000000001</c:v>
                </c:pt>
                <c:pt idx="1211">
                  <c:v>17.100000000000001</c:v>
                </c:pt>
                <c:pt idx="1212">
                  <c:v>18.100000000000001</c:v>
                </c:pt>
                <c:pt idx="1213">
                  <c:v>18.100000000000001</c:v>
                </c:pt>
                <c:pt idx="1214">
                  <c:v>18</c:v>
                </c:pt>
                <c:pt idx="1215">
                  <c:v>18</c:v>
                </c:pt>
                <c:pt idx="1216">
                  <c:v>16</c:v>
                </c:pt>
                <c:pt idx="1217">
                  <c:v>16</c:v>
                </c:pt>
                <c:pt idx="1218">
                  <c:v>13.7</c:v>
                </c:pt>
                <c:pt idx="1219">
                  <c:v>13.7</c:v>
                </c:pt>
                <c:pt idx="1220">
                  <c:v>10.6</c:v>
                </c:pt>
                <c:pt idx="1221">
                  <c:v>10.6</c:v>
                </c:pt>
                <c:pt idx="1222">
                  <c:v>7.6</c:v>
                </c:pt>
                <c:pt idx="1223">
                  <c:v>7.6</c:v>
                </c:pt>
                <c:pt idx="1224">
                  <c:v>6.8</c:v>
                </c:pt>
                <c:pt idx="1225">
                  <c:v>6.8</c:v>
                </c:pt>
                <c:pt idx="1226">
                  <c:v>6.5</c:v>
                </c:pt>
                <c:pt idx="1227">
                  <c:v>6.5</c:v>
                </c:pt>
                <c:pt idx="1228">
                  <c:v>6.4</c:v>
                </c:pt>
                <c:pt idx="1229">
                  <c:v>6.4</c:v>
                </c:pt>
                <c:pt idx="1230">
                  <c:v>6.2</c:v>
                </c:pt>
                <c:pt idx="1231">
                  <c:v>6.2</c:v>
                </c:pt>
                <c:pt idx="1232">
                  <c:v>6.3</c:v>
                </c:pt>
                <c:pt idx="1233">
                  <c:v>6.3</c:v>
                </c:pt>
                <c:pt idx="1234">
                  <c:v>6.6</c:v>
                </c:pt>
                <c:pt idx="1235">
                  <c:v>6.6</c:v>
                </c:pt>
                <c:pt idx="1236">
                  <c:v>2.6</c:v>
                </c:pt>
                <c:pt idx="1237">
                  <c:v>2.6</c:v>
                </c:pt>
                <c:pt idx="1238">
                  <c:v>1.9</c:v>
                </c:pt>
                <c:pt idx="1239">
                  <c:v>1.9</c:v>
                </c:pt>
                <c:pt idx="1240">
                  <c:v>1.8</c:v>
                </c:pt>
                <c:pt idx="1241">
                  <c:v>1.8</c:v>
                </c:pt>
                <c:pt idx="1242">
                  <c:v>1.7</c:v>
                </c:pt>
                <c:pt idx="1243">
                  <c:v>1.7</c:v>
                </c:pt>
                <c:pt idx="1244">
                  <c:v>1.9</c:v>
                </c:pt>
                <c:pt idx="1245">
                  <c:v>1.9</c:v>
                </c:pt>
                <c:pt idx="1246">
                  <c:v>1.8</c:v>
                </c:pt>
                <c:pt idx="1247">
                  <c:v>1.8</c:v>
                </c:pt>
                <c:pt idx="1248">
                  <c:v>1.6</c:v>
                </c:pt>
                <c:pt idx="1249">
                  <c:v>1.6</c:v>
                </c:pt>
                <c:pt idx="1250">
                  <c:v>2.2000000000000002</c:v>
                </c:pt>
                <c:pt idx="1251">
                  <c:v>2.2000000000000002</c:v>
                </c:pt>
                <c:pt idx="1252">
                  <c:v>4.8</c:v>
                </c:pt>
                <c:pt idx="1253">
                  <c:v>4.8</c:v>
                </c:pt>
                <c:pt idx="1254">
                  <c:v>8.1999999999999993</c:v>
                </c:pt>
                <c:pt idx="1255">
                  <c:v>8.1999999999999993</c:v>
                </c:pt>
                <c:pt idx="1256">
                  <c:v>11.4</c:v>
                </c:pt>
                <c:pt idx="1257">
                  <c:v>11.4</c:v>
                </c:pt>
                <c:pt idx="1258">
                  <c:v>13.6</c:v>
                </c:pt>
                <c:pt idx="1259">
                  <c:v>13.6</c:v>
                </c:pt>
                <c:pt idx="1260">
                  <c:v>14.9</c:v>
                </c:pt>
                <c:pt idx="1261">
                  <c:v>14.9</c:v>
                </c:pt>
                <c:pt idx="1262">
                  <c:v>14.7</c:v>
                </c:pt>
                <c:pt idx="1263">
                  <c:v>14.7</c:v>
                </c:pt>
                <c:pt idx="1264">
                  <c:v>13.1</c:v>
                </c:pt>
                <c:pt idx="1265">
                  <c:v>13.1</c:v>
                </c:pt>
                <c:pt idx="1266">
                  <c:v>9.9</c:v>
                </c:pt>
                <c:pt idx="1267">
                  <c:v>9.9</c:v>
                </c:pt>
                <c:pt idx="1268">
                  <c:v>6.4</c:v>
                </c:pt>
                <c:pt idx="1269">
                  <c:v>6.4</c:v>
                </c:pt>
                <c:pt idx="1270">
                  <c:v>4.7</c:v>
                </c:pt>
                <c:pt idx="1271">
                  <c:v>4.7</c:v>
                </c:pt>
                <c:pt idx="1272">
                  <c:v>4.0999999999999996</c:v>
                </c:pt>
                <c:pt idx="1273">
                  <c:v>4.0999999999999996</c:v>
                </c:pt>
                <c:pt idx="1274">
                  <c:v>3.8</c:v>
                </c:pt>
                <c:pt idx="1275">
                  <c:v>3.8</c:v>
                </c:pt>
                <c:pt idx="1276">
                  <c:v>3.4</c:v>
                </c:pt>
                <c:pt idx="1277">
                  <c:v>3.4</c:v>
                </c:pt>
                <c:pt idx="1278">
                  <c:v>2.9</c:v>
                </c:pt>
                <c:pt idx="1279">
                  <c:v>2.9</c:v>
                </c:pt>
                <c:pt idx="1280">
                  <c:v>2.7</c:v>
                </c:pt>
                <c:pt idx="1281">
                  <c:v>2.7</c:v>
                </c:pt>
                <c:pt idx="1282">
                  <c:v>2.6</c:v>
                </c:pt>
                <c:pt idx="1283">
                  <c:v>2.6</c:v>
                </c:pt>
                <c:pt idx="1284">
                  <c:v>2.4</c:v>
                </c:pt>
                <c:pt idx="1285">
                  <c:v>2.4</c:v>
                </c:pt>
                <c:pt idx="1286">
                  <c:v>1.9</c:v>
                </c:pt>
                <c:pt idx="1287">
                  <c:v>1.9</c:v>
                </c:pt>
                <c:pt idx="1288">
                  <c:v>1.8</c:v>
                </c:pt>
                <c:pt idx="1289">
                  <c:v>1.8</c:v>
                </c:pt>
                <c:pt idx="1290">
                  <c:v>1.7</c:v>
                </c:pt>
                <c:pt idx="1291">
                  <c:v>1.7</c:v>
                </c:pt>
                <c:pt idx="1292">
                  <c:v>1.9</c:v>
                </c:pt>
                <c:pt idx="1293">
                  <c:v>1.9</c:v>
                </c:pt>
                <c:pt idx="1294">
                  <c:v>1.8</c:v>
                </c:pt>
                <c:pt idx="1295">
                  <c:v>1.8</c:v>
                </c:pt>
                <c:pt idx="1296">
                  <c:v>1.6</c:v>
                </c:pt>
                <c:pt idx="1297">
                  <c:v>1.6</c:v>
                </c:pt>
                <c:pt idx="1298">
                  <c:v>2.2000000000000002</c:v>
                </c:pt>
                <c:pt idx="1299">
                  <c:v>2.2000000000000002</c:v>
                </c:pt>
                <c:pt idx="1300">
                  <c:v>4.8</c:v>
                </c:pt>
                <c:pt idx="1301">
                  <c:v>4.8</c:v>
                </c:pt>
                <c:pt idx="1302">
                  <c:v>8.1999999999999993</c:v>
                </c:pt>
                <c:pt idx="1303">
                  <c:v>8.1999999999999993</c:v>
                </c:pt>
                <c:pt idx="1304">
                  <c:v>11.4</c:v>
                </c:pt>
                <c:pt idx="1305">
                  <c:v>11.4</c:v>
                </c:pt>
                <c:pt idx="1306">
                  <c:v>13.6</c:v>
                </c:pt>
                <c:pt idx="1307">
                  <c:v>13.6</c:v>
                </c:pt>
                <c:pt idx="1308">
                  <c:v>14.9</c:v>
                </c:pt>
                <c:pt idx="1309">
                  <c:v>14.9</c:v>
                </c:pt>
                <c:pt idx="1310">
                  <c:v>14.7</c:v>
                </c:pt>
                <c:pt idx="1311">
                  <c:v>14.7</c:v>
                </c:pt>
                <c:pt idx="1312">
                  <c:v>13.1</c:v>
                </c:pt>
                <c:pt idx="1313">
                  <c:v>13.1</c:v>
                </c:pt>
                <c:pt idx="1314">
                  <c:v>9.9</c:v>
                </c:pt>
                <c:pt idx="1315">
                  <c:v>9.9</c:v>
                </c:pt>
                <c:pt idx="1316">
                  <c:v>6.4</c:v>
                </c:pt>
                <c:pt idx="1317">
                  <c:v>6.4</c:v>
                </c:pt>
                <c:pt idx="1318">
                  <c:v>4.7</c:v>
                </c:pt>
                <c:pt idx="1319">
                  <c:v>4.7</c:v>
                </c:pt>
                <c:pt idx="1320">
                  <c:v>4.0999999999999996</c:v>
                </c:pt>
                <c:pt idx="1321">
                  <c:v>4.0999999999999996</c:v>
                </c:pt>
                <c:pt idx="1322">
                  <c:v>3.8</c:v>
                </c:pt>
                <c:pt idx="1323">
                  <c:v>3.8</c:v>
                </c:pt>
                <c:pt idx="1324">
                  <c:v>3.4</c:v>
                </c:pt>
                <c:pt idx="1325">
                  <c:v>3.4</c:v>
                </c:pt>
                <c:pt idx="1326">
                  <c:v>2.9</c:v>
                </c:pt>
                <c:pt idx="1327">
                  <c:v>2.9</c:v>
                </c:pt>
                <c:pt idx="1328">
                  <c:v>2.7</c:v>
                </c:pt>
                <c:pt idx="1329">
                  <c:v>2.7</c:v>
                </c:pt>
                <c:pt idx="1330">
                  <c:v>2.6</c:v>
                </c:pt>
                <c:pt idx="1331">
                  <c:v>2.6</c:v>
                </c:pt>
                <c:pt idx="1332">
                  <c:v>2.4</c:v>
                </c:pt>
                <c:pt idx="1333">
                  <c:v>2.4</c:v>
                </c:pt>
                <c:pt idx="1334">
                  <c:v>-5.3</c:v>
                </c:pt>
                <c:pt idx="1335">
                  <c:v>-5.3</c:v>
                </c:pt>
                <c:pt idx="1336">
                  <c:v>-5.3</c:v>
                </c:pt>
                <c:pt idx="1337">
                  <c:v>-5.3</c:v>
                </c:pt>
                <c:pt idx="1338">
                  <c:v>-5.2</c:v>
                </c:pt>
                <c:pt idx="1339">
                  <c:v>-5.2</c:v>
                </c:pt>
                <c:pt idx="1340">
                  <c:v>-5.2</c:v>
                </c:pt>
                <c:pt idx="1341">
                  <c:v>-5.2</c:v>
                </c:pt>
                <c:pt idx="1342">
                  <c:v>-5.0999999999999996</c:v>
                </c:pt>
                <c:pt idx="1343">
                  <c:v>-5.0999999999999996</c:v>
                </c:pt>
                <c:pt idx="1344">
                  <c:v>-5</c:v>
                </c:pt>
                <c:pt idx="1345">
                  <c:v>-5</c:v>
                </c:pt>
                <c:pt idx="1346">
                  <c:v>-5.0999999999999996</c:v>
                </c:pt>
                <c:pt idx="1347">
                  <c:v>-5.0999999999999996</c:v>
                </c:pt>
                <c:pt idx="1348">
                  <c:v>-3.9</c:v>
                </c:pt>
                <c:pt idx="1349">
                  <c:v>-3.9</c:v>
                </c:pt>
                <c:pt idx="1350">
                  <c:v>-1.6</c:v>
                </c:pt>
                <c:pt idx="1351">
                  <c:v>-1.6</c:v>
                </c:pt>
                <c:pt idx="1352">
                  <c:v>1</c:v>
                </c:pt>
                <c:pt idx="1353">
                  <c:v>1</c:v>
                </c:pt>
                <c:pt idx="1354">
                  <c:v>3.3</c:v>
                </c:pt>
                <c:pt idx="1355">
                  <c:v>3.3</c:v>
                </c:pt>
                <c:pt idx="1356">
                  <c:v>4.7</c:v>
                </c:pt>
                <c:pt idx="1357">
                  <c:v>4.7</c:v>
                </c:pt>
                <c:pt idx="1358">
                  <c:v>4.8</c:v>
                </c:pt>
                <c:pt idx="1359">
                  <c:v>4.8</c:v>
                </c:pt>
                <c:pt idx="1360">
                  <c:v>3.3</c:v>
                </c:pt>
                <c:pt idx="1361">
                  <c:v>3.3</c:v>
                </c:pt>
                <c:pt idx="1362">
                  <c:v>0.4</c:v>
                </c:pt>
                <c:pt idx="1363">
                  <c:v>0.4</c:v>
                </c:pt>
                <c:pt idx="1364">
                  <c:v>-1.7</c:v>
                </c:pt>
                <c:pt idx="1365">
                  <c:v>-1.7</c:v>
                </c:pt>
                <c:pt idx="1366">
                  <c:v>-3</c:v>
                </c:pt>
                <c:pt idx="1367">
                  <c:v>-3</c:v>
                </c:pt>
                <c:pt idx="1368">
                  <c:v>-3.6</c:v>
                </c:pt>
                <c:pt idx="1369">
                  <c:v>-3.6</c:v>
                </c:pt>
                <c:pt idx="1370">
                  <c:v>-3.9</c:v>
                </c:pt>
                <c:pt idx="1371">
                  <c:v>-3.9</c:v>
                </c:pt>
                <c:pt idx="1372">
                  <c:v>-4.2</c:v>
                </c:pt>
                <c:pt idx="1373">
                  <c:v>-4.2</c:v>
                </c:pt>
                <c:pt idx="1374">
                  <c:v>-4.5999999999999996</c:v>
                </c:pt>
                <c:pt idx="1375">
                  <c:v>-4.5999999999999996</c:v>
                </c:pt>
                <c:pt idx="1376">
                  <c:v>-5</c:v>
                </c:pt>
                <c:pt idx="1377">
                  <c:v>-5</c:v>
                </c:pt>
                <c:pt idx="1378">
                  <c:v>-5.3</c:v>
                </c:pt>
                <c:pt idx="1379">
                  <c:v>-5.3</c:v>
                </c:pt>
                <c:pt idx="1380">
                  <c:v>-5.5</c:v>
                </c:pt>
                <c:pt idx="1381">
                  <c:v>-5.5</c:v>
                </c:pt>
                <c:pt idx="1382">
                  <c:v>-5.3</c:v>
                </c:pt>
                <c:pt idx="1383">
                  <c:v>-5.3</c:v>
                </c:pt>
                <c:pt idx="1384">
                  <c:v>-5.3</c:v>
                </c:pt>
                <c:pt idx="1385">
                  <c:v>-5.3</c:v>
                </c:pt>
                <c:pt idx="1386">
                  <c:v>-5.2</c:v>
                </c:pt>
                <c:pt idx="1387">
                  <c:v>-5.2</c:v>
                </c:pt>
                <c:pt idx="1388">
                  <c:v>-5.2</c:v>
                </c:pt>
                <c:pt idx="1389">
                  <c:v>-5.2</c:v>
                </c:pt>
                <c:pt idx="1390">
                  <c:v>-5.0999999999999996</c:v>
                </c:pt>
                <c:pt idx="1391">
                  <c:v>-5.0999999999999996</c:v>
                </c:pt>
                <c:pt idx="1392">
                  <c:v>-5</c:v>
                </c:pt>
                <c:pt idx="1393">
                  <c:v>-5</c:v>
                </c:pt>
                <c:pt idx="1394">
                  <c:v>-5.0999999999999996</c:v>
                </c:pt>
                <c:pt idx="1395">
                  <c:v>-5.0999999999999996</c:v>
                </c:pt>
                <c:pt idx="1396">
                  <c:v>-3.9</c:v>
                </c:pt>
                <c:pt idx="1397">
                  <c:v>-3.9</c:v>
                </c:pt>
                <c:pt idx="1398">
                  <c:v>-1.6</c:v>
                </c:pt>
                <c:pt idx="1399">
                  <c:v>-1.6</c:v>
                </c:pt>
                <c:pt idx="1400">
                  <c:v>1</c:v>
                </c:pt>
                <c:pt idx="1401">
                  <c:v>1</c:v>
                </c:pt>
                <c:pt idx="1402">
                  <c:v>3.3</c:v>
                </c:pt>
                <c:pt idx="1403">
                  <c:v>3.3</c:v>
                </c:pt>
                <c:pt idx="1404">
                  <c:v>4.7</c:v>
                </c:pt>
                <c:pt idx="1405">
                  <c:v>4.7</c:v>
                </c:pt>
                <c:pt idx="1406">
                  <c:v>4.8</c:v>
                </c:pt>
                <c:pt idx="1407">
                  <c:v>4.8</c:v>
                </c:pt>
                <c:pt idx="1408">
                  <c:v>3.3</c:v>
                </c:pt>
                <c:pt idx="1409">
                  <c:v>3.3</c:v>
                </c:pt>
                <c:pt idx="1410">
                  <c:v>0.4</c:v>
                </c:pt>
                <c:pt idx="1411">
                  <c:v>0.4</c:v>
                </c:pt>
                <c:pt idx="1412">
                  <c:v>-1.7</c:v>
                </c:pt>
                <c:pt idx="1413">
                  <c:v>-1.7</c:v>
                </c:pt>
                <c:pt idx="1414">
                  <c:v>-3</c:v>
                </c:pt>
                <c:pt idx="1415">
                  <c:v>-3</c:v>
                </c:pt>
                <c:pt idx="1416">
                  <c:v>-3.6</c:v>
                </c:pt>
                <c:pt idx="1417">
                  <c:v>-3.6</c:v>
                </c:pt>
                <c:pt idx="1418">
                  <c:v>-3.9</c:v>
                </c:pt>
                <c:pt idx="1419">
                  <c:v>-3.9</c:v>
                </c:pt>
                <c:pt idx="1420">
                  <c:v>-4.2</c:v>
                </c:pt>
                <c:pt idx="1421">
                  <c:v>-4.2</c:v>
                </c:pt>
                <c:pt idx="1422">
                  <c:v>-4.5999999999999996</c:v>
                </c:pt>
                <c:pt idx="1423">
                  <c:v>-4.5999999999999996</c:v>
                </c:pt>
                <c:pt idx="1424">
                  <c:v>-5</c:v>
                </c:pt>
                <c:pt idx="1425">
                  <c:v>-5</c:v>
                </c:pt>
                <c:pt idx="1426">
                  <c:v>-5.3</c:v>
                </c:pt>
                <c:pt idx="1427">
                  <c:v>-5.3</c:v>
                </c:pt>
                <c:pt idx="1428">
                  <c:v>-5.5</c:v>
                </c:pt>
                <c:pt idx="1429">
                  <c:v>-5.5</c:v>
                </c:pt>
                <c:pt idx="1430">
                  <c:v>-3</c:v>
                </c:pt>
                <c:pt idx="1431">
                  <c:v>-3.2</c:v>
                </c:pt>
                <c:pt idx="1432">
                  <c:v>-3.4</c:v>
                </c:pt>
                <c:pt idx="1433">
                  <c:v>-3.6</c:v>
                </c:pt>
                <c:pt idx="1434">
                  <c:v>-3.2</c:v>
                </c:pt>
                <c:pt idx="1435">
                  <c:v>-3.3</c:v>
                </c:pt>
                <c:pt idx="1436">
                  <c:v>-3.2</c:v>
                </c:pt>
                <c:pt idx="1437">
                  <c:v>-1.4</c:v>
                </c:pt>
                <c:pt idx="1438">
                  <c:v>1.6</c:v>
                </c:pt>
                <c:pt idx="1439">
                  <c:v>4.7</c:v>
                </c:pt>
                <c:pt idx="1440">
                  <c:v>7.9</c:v>
                </c:pt>
                <c:pt idx="1441">
                  <c:v>9.6</c:v>
                </c:pt>
                <c:pt idx="1442">
                  <c:v>10.199999999999999</c:v>
                </c:pt>
                <c:pt idx="1443">
                  <c:v>8.9</c:v>
                </c:pt>
                <c:pt idx="1444">
                  <c:v>5.8</c:v>
                </c:pt>
                <c:pt idx="1445">
                  <c:v>1.9</c:v>
                </c:pt>
                <c:pt idx="1446">
                  <c:v>0.1</c:v>
                </c:pt>
                <c:pt idx="1447">
                  <c:v>-0.7</c:v>
                </c:pt>
                <c:pt idx="1448">
                  <c:v>-1.1000000000000001</c:v>
                </c:pt>
                <c:pt idx="1449">
                  <c:v>-1.7</c:v>
                </c:pt>
                <c:pt idx="1450">
                  <c:v>-2</c:v>
                </c:pt>
                <c:pt idx="1451">
                  <c:v>-2.4</c:v>
                </c:pt>
                <c:pt idx="1452">
                  <c:v>-2.7</c:v>
                </c:pt>
                <c:pt idx="1453">
                  <c:v>-2.9</c:v>
                </c:pt>
                <c:pt idx="1454">
                  <c:v>-4.5</c:v>
                </c:pt>
                <c:pt idx="1455">
                  <c:v>-5.2</c:v>
                </c:pt>
                <c:pt idx="1456">
                  <c:v>-5.4</c:v>
                </c:pt>
                <c:pt idx="1457">
                  <c:v>-5.6</c:v>
                </c:pt>
                <c:pt idx="1458">
                  <c:v>-5.8</c:v>
                </c:pt>
                <c:pt idx="1459">
                  <c:v>-5.9</c:v>
                </c:pt>
                <c:pt idx="1460">
                  <c:v>-5.3</c:v>
                </c:pt>
                <c:pt idx="1461">
                  <c:v>-2.7</c:v>
                </c:pt>
                <c:pt idx="1462">
                  <c:v>0.9</c:v>
                </c:pt>
                <c:pt idx="1463">
                  <c:v>4.5999999999999996</c:v>
                </c:pt>
                <c:pt idx="1464">
                  <c:v>8</c:v>
                </c:pt>
                <c:pt idx="1465">
                  <c:v>10.3</c:v>
                </c:pt>
                <c:pt idx="1466">
                  <c:v>11.2</c:v>
                </c:pt>
                <c:pt idx="1467">
                  <c:v>10</c:v>
                </c:pt>
                <c:pt idx="1468">
                  <c:v>7.1</c:v>
                </c:pt>
                <c:pt idx="1469">
                  <c:v>2.8</c:v>
                </c:pt>
                <c:pt idx="1470">
                  <c:v>-0.5</c:v>
                </c:pt>
                <c:pt idx="1471">
                  <c:v>-1.8</c:v>
                </c:pt>
                <c:pt idx="1472">
                  <c:v>-2.4</c:v>
                </c:pt>
                <c:pt idx="1473">
                  <c:v>-2.9</c:v>
                </c:pt>
                <c:pt idx="1474">
                  <c:v>-3.4</c:v>
                </c:pt>
                <c:pt idx="1475">
                  <c:v>-3.8</c:v>
                </c:pt>
                <c:pt idx="1476">
                  <c:v>-4.0999999999999996</c:v>
                </c:pt>
                <c:pt idx="1477">
                  <c:v>-4.3</c:v>
                </c:pt>
                <c:pt idx="1478">
                  <c:v>-5.6</c:v>
                </c:pt>
                <c:pt idx="1479">
                  <c:v>-3.2</c:v>
                </c:pt>
                <c:pt idx="1480">
                  <c:v>-2.4</c:v>
                </c:pt>
                <c:pt idx="1481">
                  <c:v>-2.6</c:v>
                </c:pt>
                <c:pt idx="1482">
                  <c:v>-2.5</c:v>
                </c:pt>
                <c:pt idx="1483">
                  <c:v>-0.4</c:v>
                </c:pt>
                <c:pt idx="1484">
                  <c:v>3.2</c:v>
                </c:pt>
                <c:pt idx="1485">
                  <c:v>7.3</c:v>
                </c:pt>
                <c:pt idx="1486">
                  <c:v>11</c:v>
                </c:pt>
                <c:pt idx="1487">
                  <c:v>13.9</c:v>
                </c:pt>
                <c:pt idx="1488">
                  <c:v>15.5</c:v>
                </c:pt>
                <c:pt idx="1489">
                  <c:v>16</c:v>
                </c:pt>
                <c:pt idx="1490">
                  <c:v>14.4</c:v>
                </c:pt>
                <c:pt idx="1491">
                  <c:v>11.9</c:v>
                </c:pt>
                <c:pt idx="1492">
                  <c:v>8.5</c:v>
                </c:pt>
                <c:pt idx="1493">
                  <c:v>5</c:v>
                </c:pt>
                <c:pt idx="1494">
                  <c:v>2.1</c:v>
                </c:pt>
                <c:pt idx="1495">
                  <c:v>0.8</c:v>
                </c:pt>
                <c:pt idx="1496">
                  <c:v>0.1</c:v>
                </c:pt>
                <c:pt idx="1497">
                  <c:v>-0.6</c:v>
                </c:pt>
                <c:pt idx="1498">
                  <c:v>-1.2</c:v>
                </c:pt>
                <c:pt idx="1499">
                  <c:v>-1.7</c:v>
                </c:pt>
                <c:pt idx="1500">
                  <c:v>-3</c:v>
                </c:pt>
                <c:pt idx="1501">
                  <c:v>4.2</c:v>
                </c:pt>
                <c:pt idx="1502">
                  <c:v>2</c:v>
                </c:pt>
                <c:pt idx="1503">
                  <c:v>1.7</c:v>
                </c:pt>
                <c:pt idx="1504">
                  <c:v>1.6</c:v>
                </c:pt>
                <c:pt idx="1505">
                  <c:v>2</c:v>
                </c:pt>
                <c:pt idx="1506">
                  <c:v>4.8</c:v>
                </c:pt>
                <c:pt idx="1507">
                  <c:v>8.4</c:v>
                </c:pt>
                <c:pt idx="1508">
                  <c:v>12.4</c:v>
                </c:pt>
                <c:pt idx="1509">
                  <c:v>16.2</c:v>
                </c:pt>
                <c:pt idx="1510">
                  <c:v>19</c:v>
                </c:pt>
                <c:pt idx="1511">
                  <c:v>20.3</c:v>
                </c:pt>
                <c:pt idx="1512">
                  <c:v>22</c:v>
                </c:pt>
                <c:pt idx="1513">
                  <c:v>21</c:v>
                </c:pt>
                <c:pt idx="1514">
                  <c:v>20.399999999999999</c:v>
                </c:pt>
                <c:pt idx="1515">
                  <c:v>18.2</c:v>
                </c:pt>
                <c:pt idx="1516">
                  <c:v>14.1</c:v>
                </c:pt>
                <c:pt idx="1517">
                  <c:v>10.6</c:v>
                </c:pt>
                <c:pt idx="1518">
                  <c:v>7.7</c:v>
                </c:pt>
                <c:pt idx="1519">
                  <c:v>5.7</c:v>
                </c:pt>
                <c:pt idx="1520">
                  <c:v>5</c:v>
                </c:pt>
                <c:pt idx="1521">
                  <c:v>4.5999999999999996</c:v>
                </c:pt>
                <c:pt idx="1522">
                  <c:v>4.2</c:v>
                </c:pt>
                <c:pt idx="1523">
                  <c:v>3.8</c:v>
                </c:pt>
                <c:pt idx="1524">
                  <c:v>3.4</c:v>
                </c:pt>
                <c:pt idx="1525">
                  <c:v>8.6999999999999993</c:v>
                </c:pt>
                <c:pt idx="1526">
                  <c:v>8.1999999999999993</c:v>
                </c:pt>
                <c:pt idx="1527">
                  <c:v>7.9</c:v>
                </c:pt>
                <c:pt idx="1528">
                  <c:v>7.6</c:v>
                </c:pt>
                <c:pt idx="1529">
                  <c:v>8.6999999999999993</c:v>
                </c:pt>
                <c:pt idx="1530">
                  <c:v>11.6</c:v>
                </c:pt>
                <c:pt idx="1531">
                  <c:v>15.2</c:v>
                </c:pt>
                <c:pt idx="1532">
                  <c:v>18.5</c:v>
                </c:pt>
                <c:pt idx="1533">
                  <c:v>21.5</c:v>
                </c:pt>
                <c:pt idx="1534">
                  <c:v>24</c:v>
                </c:pt>
                <c:pt idx="1535">
                  <c:v>25.7</c:v>
                </c:pt>
                <c:pt idx="1536">
                  <c:v>26.9</c:v>
                </c:pt>
                <c:pt idx="1537">
                  <c:v>27.1</c:v>
                </c:pt>
                <c:pt idx="1538">
                  <c:v>26.6</c:v>
                </c:pt>
                <c:pt idx="1539">
                  <c:v>25</c:v>
                </c:pt>
                <c:pt idx="1540">
                  <c:v>22.6</c:v>
                </c:pt>
                <c:pt idx="1541">
                  <c:v>19.8</c:v>
                </c:pt>
                <c:pt idx="1542">
                  <c:v>16.7</c:v>
                </c:pt>
                <c:pt idx="1543">
                  <c:v>14</c:v>
                </c:pt>
                <c:pt idx="1544">
                  <c:v>12.5</c:v>
                </c:pt>
                <c:pt idx="1545">
                  <c:v>11.5</c:v>
                </c:pt>
                <c:pt idx="1546">
                  <c:v>10.6</c:v>
                </c:pt>
                <c:pt idx="1547">
                  <c:v>9.9</c:v>
                </c:pt>
                <c:pt idx="1548">
                  <c:v>9.1999999999999993</c:v>
                </c:pt>
                <c:pt idx="1549">
                  <c:v>11.5</c:v>
                </c:pt>
                <c:pt idx="1550">
                  <c:v>11.1</c:v>
                </c:pt>
                <c:pt idx="1551">
                  <c:v>10.8</c:v>
                </c:pt>
                <c:pt idx="1552">
                  <c:v>10.9</c:v>
                </c:pt>
                <c:pt idx="1553">
                  <c:v>12.5</c:v>
                </c:pt>
                <c:pt idx="1554">
                  <c:v>15.3</c:v>
                </c:pt>
                <c:pt idx="1555">
                  <c:v>18.3</c:v>
                </c:pt>
                <c:pt idx="1556">
                  <c:v>21.3</c:v>
                </c:pt>
                <c:pt idx="1557">
                  <c:v>24</c:v>
                </c:pt>
                <c:pt idx="1558">
                  <c:v>26</c:v>
                </c:pt>
                <c:pt idx="1559">
                  <c:v>27.6</c:v>
                </c:pt>
                <c:pt idx="1560">
                  <c:v>28.4</c:v>
                </c:pt>
                <c:pt idx="1561">
                  <c:v>28.3</c:v>
                </c:pt>
                <c:pt idx="1562">
                  <c:v>27.8</c:v>
                </c:pt>
                <c:pt idx="1563">
                  <c:v>26.3</c:v>
                </c:pt>
                <c:pt idx="1564">
                  <c:v>24.2</c:v>
                </c:pt>
                <c:pt idx="1565">
                  <c:v>22.1</c:v>
                </c:pt>
                <c:pt idx="1566">
                  <c:v>19.399999999999999</c:v>
                </c:pt>
                <c:pt idx="1567">
                  <c:v>16.899999999999999</c:v>
                </c:pt>
                <c:pt idx="1568">
                  <c:v>15.3</c:v>
                </c:pt>
                <c:pt idx="1569">
                  <c:v>14.2</c:v>
                </c:pt>
                <c:pt idx="1570">
                  <c:v>13.5</c:v>
                </c:pt>
                <c:pt idx="1571">
                  <c:v>12.8</c:v>
                </c:pt>
                <c:pt idx="1572">
                  <c:v>12.2</c:v>
                </c:pt>
                <c:pt idx="1573">
                  <c:v>14.1</c:v>
                </c:pt>
                <c:pt idx="1574">
                  <c:v>13.7</c:v>
                </c:pt>
                <c:pt idx="1575">
                  <c:v>13.4</c:v>
                </c:pt>
                <c:pt idx="1576">
                  <c:v>13.2</c:v>
                </c:pt>
                <c:pt idx="1577">
                  <c:v>14.4</c:v>
                </c:pt>
                <c:pt idx="1578">
                  <c:v>16.7</c:v>
                </c:pt>
                <c:pt idx="1579">
                  <c:v>19.899999999999999</c:v>
                </c:pt>
                <c:pt idx="1580">
                  <c:v>23.3</c:v>
                </c:pt>
                <c:pt idx="1581">
                  <c:v>26.4</c:v>
                </c:pt>
                <c:pt idx="1582">
                  <c:v>29.4</c:v>
                </c:pt>
                <c:pt idx="1583">
                  <c:v>31.5</c:v>
                </c:pt>
                <c:pt idx="1584">
                  <c:v>33.1</c:v>
                </c:pt>
                <c:pt idx="1585">
                  <c:v>33.1</c:v>
                </c:pt>
                <c:pt idx="1586">
                  <c:v>32.6</c:v>
                </c:pt>
                <c:pt idx="1587">
                  <c:v>30.9</c:v>
                </c:pt>
                <c:pt idx="1588">
                  <c:v>28.5</c:v>
                </c:pt>
                <c:pt idx="1589">
                  <c:v>25.9</c:v>
                </c:pt>
                <c:pt idx="1590">
                  <c:v>22.8</c:v>
                </c:pt>
                <c:pt idx="1591">
                  <c:v>19.8</c:v>
                </c:pt>
                <c:pt idx="1592">
                  <c:v>18.100000000000001</c:v>
                </c:pt>
                <c:pt idx="1593">
                  <c:v>16.899999999999999</c:v>
                </c:pt>
                <c:pt idx="1594">
                  <c:v>16</c:v>
                </c:pt>
                <c:pt idx="1595">
                  <c:v>15.2</c:v>
                </c:pt>
                <c:pt idx="1596">
                  <c:v>14.5</c:v>
                </c:pt>
                <c:pt idx="1597">
                  <c:v>15.5</c:v>
                </c:pt>
                <c:pt idx="1598">
                  <c:v>14.6</c:v>
                </c:pt>
                <c:pt idx="1599">
                  <c:v>14.2</c:v>
                </c:pt>
                <c:pt idx="1600">
                  <c:v>13.9</c:v>
                </c:pt>
                <c:pt idx="1601">
                  <c:v>14.1</c:v>
                </c:pt>
                <c:pt idx="1602">
                  <c:v>16.600000000000001</c:v>
                </c:pt>
                <c:pt idx="1603">
                  <c:v>20.100000000000001</c:v>
                </c:pt>
                <c:pt idx="1604">
                  <c:v>23.9</c:v>
                </c:pt>
                <c:pt idx="1605">
                  <c:v>27.7</c:v>
                </c:pt>
                <c:pt idx="1606">
                  <c:v>30.9</c:v>
                </c:pt>
                <c:pt idx="1607">
                  <c:v>33.299999999999997</c:v>
                </c:pt>
                <c:pt idx="1608">
                  <c:v>34.700000000000003</c:v>
                </c:pt>
                <c:pt idx="1609">
                  <c:v>35</c:v>
                </c:pt>
                <c:pt idx="1610">
                  <c:v>34</c:v>
                </c:pt>
                <c:pt idx="1611">
                  <c:v>31.7</c:v>
                </c:pt>
                <c:pt idx="1612">
                  <c:v>28.6</c:v>
                </c:pt>
                <c:pt idx="1613">
                  <c:v>25</c:v>
                </c:pt>
                <c:pt idx="1614">
                  <c:v>21.6</c:v>
                </c:pt>
                <c:pt idx="1615">
                  <c:v>19.2</c:v>
                </c:pt>
                <c:pt idx="1616">
                  <c:v>18.100000000000001</c:v>
                </c:pt>
                <c:pt idx="1617">
                  <c:v>17.2</c:v>
                </c:pt>
                <c:pt idx="1618">
                  <c:v>16.600000000000001</c:v>
                </c:pt>
                <c:pt idx="1619">
                  <c:v>16.2</c:v>
                </c:pt>
                <c:pt idx="1620">
                  <c:v>15.8</c:v>
                </c:pt>
                <c:pt idx="1621">
                  <c:v>10.4</c:v>
                </c:pt>
                <c:pt idx="1622">
                  <c:v>10.4</c:v>
                </c:pt>
                <c:pt idx="1623">
                  <c:v>10.3</c:v>
                </c:pt>
                <c:pt idx="1624">
                  <c:v>10.1</c:v>
                </c:pt>
                <c:pt idx="1625">
                  <c:v>11</c:v>
                </c:pt>
                <c:pt idx="1626">
                  <c:v>13.8</c:v>
                </c:pt>
                <c:pt idx="1627">
                  <c:v>17.100000000000001</c:v>
                </c:pt>
                <c:pt idx="1628">
                  <c:v>20.5</c:v>
                </c:pt>
                <c:pt idx="1629">
                  <c:v>23.5</c:v>
                </c:pt>
                <c:pt idx="1630">
                  <c:v>25.8</c:v>
                </c:pt>
                <c:pt idx="1631">
                  <c:v>27.2</c:v>
                </c:pt>
                <c:pt idx="1632">
                  <c:v>27.5</c:v>
                </c:pt>
                <c:pt idx="1633">
                  <c:v>25.9</c:v>
                </c:pt>
                <c:pt idx="1634">
                  <c:v>23.3</c:v>
                </c:pt>
                <c:pt idx="1635">
                  <c:v>19.8</c:v>
                </c:pt>
                <c:pt idx="1636">
                  <c:v>16.2</c:v>
                </c:pt>
                <c:pt idx="1637">
                  <c:v>13.6</c:v>
                </c:pt>
                <c:pt idx="1638">
                  <c:v>12.6</c:v>
                </c:pt>
                <c:pt idx="1639">
                  <c:v>11.9</c:v>
                </c:pt>
                <c:pt idx="1640">
                  <c:v>11.5</c:v>
                </c:pt>
                <c:pt idx="1641">
                  <c:v>11.2</c:v>
                </c:pt>
                <c:pt idx="1642">
                  <c:v>11</c:v>
                </c:pt>
                <c:pt idx="1643">
                  <c:v>8.4</c:v>
                </c:pt>
                <c:pt idx="1644">
                  <c:v>4</c:v>
                </c:pt>
                <c:pt idx="1645">
                  <c:v>6.1</c:v>
                </c:pt>
                <c:pt idx="1646">
                  <c:v>5.9</c:v>
                </c:pt>
                <c:pt idx="1647">
                  <c:v>5.6</c:v>
                </c:pt>
                <c:pt idx="1648">
                  <c:v>5.4</c:v>
                </c:pt>
                <c:pt idx="1649">
                  <c:v>5.7</c:v>
                </c:pt>
                <c:pt idx="1650">
                  <c:v>7.9</c:v>
                </c:pt>
                <c:pt idx="1651">
                  <c:v>11.6</c:v>
                </c:pt>
                <c:pt idx="1652">
                  <c:v>15.2</c:v>
                </c:pt>
                <c:pt idx="1653">
                  <c:v>18.100000000000001</c:v>
                </c:pt>
                <c:pt idx="1654">
                  <c:v>20</c:v>
                </c:pt>
                <c:pt idx="1655">
                  <c:v>20.9</c:v>
                </c:pt>
                <c:pt idx="1656">
                  <c:v>20.5</c:v>
                </c:pt>
                <c:pt idx="1657">
                  <c:v>18.600000000000001</c:v>
                </c:pt>
                <c:pt idx="1658">
                  <c:v>16</c:v>
                </c:pt>
                <c:pt idx="1659">
                  <c:v>12.8</c:v>
                </c:pt>
                <c:pt idx="1660">
                  <c:v>9.6</c:v>
                </c:pt>
                <c:pt idx="1661">
                  <c:v>8.6</c:v>
                </c:pt>
                <c:pt idx="1662">
                  <c:v>8</c:v>
                </c:pt>
                <c:pt idx="1663">
                  <c:v>7.8</c:v>
                </c:pt>
                <c:pt idx="1664">
                  <c:v>7.6</c:v>
                </c:pt>
                <c:pt idx="1665">
                  <c:v>7.3</c:v>
                </c:pt>
                <c:pt idx="1666">
                  <c:v>6.8</c:v>
                </c:pt>
                <c:pt idx="1667">
                  <c:v>4.2</c:v>
                </c:pt>
                <c:pt idx="1668">
                  <c:v>-1.4</c:v>
                </c:pt>
                <c:pt idx="1669">
                  <c:v>-1.5</c:v>
                </c:pt>
                <c:pt idx="1670">
                  <c:v>-1.7</c:v>
                </c:pt>
                <c:pt idx="1671">
                  <c:v>-1.8</c:v>
                </c:pt>
                <c:pt idx="1672">
                  <c:v>-1.8</c:v>
                </c:pt>
                <c:pt idx="1673">
                  <c:v>-1.6</c:v>
                </c:pt>
                <c:pt idx="1674">
                  <c:v>-0.8</c:v>
                </c:pt>
                <c:pt idx="1675">
                  <c:v>1.4</c:v>
                </c:pt>
                <c:pt idx="1676">
                  <c:v>3.7</c:v>
                </c:pt>
                <c:pt idx="1677">
                  <c:v>7.3</c:v>
                </c:pt>
                <c:pt idx="1678">
                  <c:v>8.5</c:v>
                </c:pt>
                <c:pt idx="1679">
                  <c:v>9.6999999999999993</c:v>
                </c:pt>
                <c:pt idx="1680">
                  <c:v>10</c:v>
                </c:pt>
                <c:pt idx="1681">
                  <c:v>8.1</c:v>
                </c:pt>
                <c:pt idx="1682">
                  <c:v>4.2</c:v>
                </c:pt>
                <c:pt idx="1683">
                  <c:v>0.2</c:v>
                </c:pt>
                <c:pt idx="1684">
                  <c:v>-0.7</c:v>
                </c:pt>
                <c:pt idx="1685">
                  <c:v>-1.1000000000000001</c:v>
                </c:pt>
                <c:pt idx="1686">
                  <c:v>-1.1000000000000001</c:v>
                </c:pt>
                <c:pt idx="1687">
                  <c:v>-1</c:v>
                </c:pt>
                <c:pt idx="1688">
                  <c:v>-1.2</c:v>
                </c:pt>
                <c:pt idx="1689">
                  <c:v>-1.7</c:v>
                </c:pt>
                <c:pt idx="1690">
                  <c:v>-2</c:v>
                </c:pt>
                <c:pt idx="1691">
                  <c:v>-2.1</c:v>
                </c:pt>
                <c:pt idx="1692">
                  <c:v>-2.5</c:v>
                </c:pt>
                <c:pt idx="1693">
                  <c:v>-2.4</c:v>
                </c:pt>
                <c:pt idx="1694">
                  <c:v>-2.2999999999999998</c:v>
                </c:pt>
                <c:pt idx="1695">
                  <c:v>-2.2000000000000002</c:v>
                </c:pt>
                <c:pt idx="1696">
                  <c:v>-2.2999999999999998</c:v>
                </c:pt>
                <c:pt idx="1697">
                  <c:v>-2.2999999999999998</c:v>
                </c:pt>
                <c:pt idx="1698">
                  <c:v>-2.2000000000000002</c:v>
                </c:pt>
                <c:pt idx="1699">
                  <c:v>-1</c:v>
                </c:pt>
                <c:pt idx="1700">
                  <c:v>1.6</c:v>
                </c:pt>
                <c:pt idx="1701">
                  <c:v>4.3</c:v>
                </c:pt>
                <c:pt idx="1702">
                  <c:v>6.5</c:v>
                </c:pt>
                <c:pt idx="1703">
                  <c:v>7.9</c:v>
                </c:pt>
                <c:pt idx="1704">
                  <c:v>7.6</c:v>
                </c:pt>
                <c:pt idx="1705">
                  <c:v>6.6</c:v>
                </c:pt>
                <c:pt idx="1706">
                  <c:v>3.8</c:v>
                </c:pt>
                <c:pt idx="1707">
                  <c:v>1.2</c:v>
                </c:pt>
                <c:pt idx="1708">
                  <c:v>0</c:v>
                </c:pt>
                <c:pt idx="1709">
                  <c:v>-0.6</c:v>
                </c:pt>
                <c:pt idx="1710">
                  <c:v>-0.8</c:v>
                </c:pt>
                <c:pt idx="1711">
                  <c:v>-1.1000000000000001</c:v>
                </c:pt>
                <c:pt idx="1712">
                  <c:v>-1.3</c:v>
                </c:pt>
                <c:pt idx="1713">
                  <c:v>-1.7</c:v>
                </c:pt>
                <c:pt idx="1714">
                  <c:v>-2.1</c:v>
                </c:pt>
                <c:pt idx="1715">
                  <c:v>-2.2000000000000002</c:v>
                </c:pt>
                <c:pt idx="1716">
                  <c:v>-3.3</c:v>
                </c:pt>
                <c:pt idx="1717">
                  <c:v>-3.5</c:v>
                </c:pt>
                <c:pt idx="1718">
                  <c:v>-3.5</c:v>
                </c:pt>
                <c:pt idx="1719">
                  <c:v>-3.5</c:v>
                </c:pt>
                <c:pt idx="1720">
                  <c:v>-3.5</c:v>
                </c:pt>
                <c:pt idx="1721">
                  <c:v>-3.7</c:v>
                </c:pt>
                <c:pt idx="1722">
                  <c:v>-3.8</c:v>
                </c:pt>
                <c:pt idx="1723">
                  <c:v>-2.6</c:v>
                </c:pt>
                <c:pt idx="1724">
                  <c:v>-0.1</c:v>
                </c:pt>
                <c:pt idx="1725">
                  <c:v>3</c:v>
                </c:pt>
                <c:pt idx="1726">
                  <c:v>5.4</c:v>
                </c:pt>
                <c:pt idx="1727">
                  <c:v>7</c:v>
                </c:pt>
                <c:pt idx="1728">
                  <c:v>7.5</c:v>
                </c:pt>
                <c:pt idx="1729">
                  <c:v>6.4</c:v>
                </c:pt>
                <c:pt idx="1730">
                  <c:v>3.8</c:v>
                </c:pt>
                <c:pt idx="1731">
                  <c:v>0.9</c:v>
                </c:pt>
                <c:pt idx="1732">
                  <c:v>-0.8</c:v>
                </c:pt>
                <c:pt idx="1733">
                  <c:v>-1.7</c:v>
                </c:pt>
                <c:pt idx="1734">
                  <c:v>-2.2000000000000002</c:v>
                </c:pt>
                <c:pt idx="1735">
                  <c:v>-2.5</c:v>
                </c:pt>
                <c:pt idx="1736">
                  <c:v>-2.7</c:v>
                </c:pt>
                <c:pt idx="1737">
                  <c:v>-2.9</c:v>
                </c:pt>
                <c:pt idx="1738">
                  <c:v>-3</c:v>
                </c:pt>
                <c:pt idx="1739">
                  <c:v>-2.9</c:v>
                </c:pt>
                <c:pt idx="1740">
                  <c:v>-4.5999999999999996</c:v>
                </c:pt>
                <c:pt idx="1741">
                  <c:v>-4.7</c:v>
                </c:pt>
                <c:pt idx="1742">
                  <c:v>-4.5999999999999996</c:v>
                </c:pt>
                <c:pt idx="1743">
                  <c:v>-4.9000000000000004</c:v>
                </c:pt>
                <c:pt idx="1744">
                  <c:v>-5</c:v>
                </c:pt>
                <c:pt idx="1745">
                  <c:v>-5.2</c:v>
                </c:pt>
                <c:pt idx="1746">
                  <c:v>-4.5999999999999996</c:v>
                </c:pt>
                <c:pt idx="1747">
                  <c:v>-2.5</c:v>
                </c:pt>
                <c:pt idx="1748">
                  <c:v>-0.1</c:v>
                </c:pt>
                <c:pt idx="1749">
                  <c:v>3</c:v>
                </c:pt>
                <c:pt idx="1750">
                  <c:v>6.1</c:v>
                </c:pt>
                <c:pt idx="1751">
                  <c:v>8.3000000000000007</c:v>
                </c:pt>
                <c:pt idx="1752">
                  <c:v>8.8000000000000007</c:v>
                </c:pt>
                <c:pt idx="1753">
                  <c:v>8.1999999999999993</c:v>
                </c:pt>
                <c:pt idx="1754">
                  <c:v>6.6</c:v>
                </c:pt>
                <c:pt idx="1755">
                  <c:v>3.8</c:v>
                </c:pt>
                <c:pt idx="1756">
                  <c:v>1.3</c:v>
                </c:pt>
                <c:pt idx="1757">
                  <c:v>0.2</c:v>
                </c:pt>
                <c:pt idx="1758">
                  <c:v>-0.8</c:v>
                </c:pt>
                <c:pt idx="1759">
                  <c:v>-2</c:v>
                </c:pt>
                <c:pt idx="1760">
                  <c:v>-1.9</c:v>
                </c:pt>
                <c:pt idx="1761">
                  <c:v>-2.2000000000000002</c:v>
                </c:pt>
                <c:pt idx="1762">
                  <c:v>-2.6</c:v>
                </c:pt>
                <c:pt idx="1763">
                  <c:v>-3</c:v>
                </c:pt>
                <c:pt idx="1764">
                  <c:v>1.1000000000000001</c:v>
                </c:pt>
                <c:pt idx="1765">
                  <c:v>1.8</c:v>
                </c:pt>
                <c:pt idx="1766">
                  <c:v>1.8</c:v>
                </c:pt>
                <c:pt idx="1767">
                  <c:v>1.5</c:v>
                </c:pt>
                <c:pt idx="1768">
                  <c:v>1.7</c:v>
                </c:pt>
                <c:pt idx="1769">
                  <c:v>4.7</c:v>
                </c:pt>
                <c:pt idx="1770">
                  <c:v>8.5</c:v>
                </c:pt>
                <c:pt idx="1771">
                  <c:v>12.5</c:v>
                </c:pt>
                <c:pt idx="1772">
                  <c:v>16.3</c:v>
                </c:pt>
                <c:pt idx="1773">
                  <c:v>19.100000000000001</c:v>
                </c:pt>
                <c:pt idx="1774">
                  <c:v>20.5</c:v>
                </c:pt>
                <c:pt idx="1775">
                  <c:v>21.5</c:v>
                </c:pt>
                <c:pt idx="1776">
                  <c:v>20.100000000000001</c:v>
                </c:pt>
                <c:pt idx="1777">
                  <c:v>17.399999999999999</c:v>
                </c:pt>
                <c:pt idx="1778">
                  <c:v>13.9</c:v>
                </c:pt>
                <c:pt idx="1779">
                  <c:v>10.1</c:v>
                </c:pt>
                <c:pt idx="1780">
                  <c:v>7.3</c:v>
                </c:pt>
                <c:pt idx="1781">
                  <c:v>5.8</c:v>
                </c:pt>
                <c:pt idx="1782">
                  <c:v>5.2</c:v>
                </c:pt>
                <c:pt idx="1783">
                  <c:v>4.5</c:v>
                </c:pt>
                <c:pt idx="1784">
                  <c:v>3.8</c:v>
                </c:pt>
                <c:pt idx="1785">
                  <c:v>3.5</c:v>
                </c:pt>
                <c:pt idx="1786">
                  <c:v>3.1</c:v>
                </c:pt>
                <c:pt idx="1787">
                  <c:v>4.4000000000000004</c:v>
                </c:pt>
                <c:pt idx="1788">
                  <c:v>3.3</c:v>
                </c:pt>
                <c:pt idx="1789">
                  <c:v>3.2</c:v>
                </c:pt>
                <c:pt idx="1790">
                  <c:v>3</c:v>
                </c:pt>
                <c:pt idx="1791">
                  <c:v>3</c:v>
                </c:pt>
                <c:pt idx="1792">
                  <c:v>5.0999999999999996</c:v>
                </c:pt>
                <c:pt idx="1793">
                  <c:v>8.3000000000000007</c:v>
                </c:pt>
                <c:pt idx="1794">
                  <c:v>11.9</c:v>
                </c:pt>
                <c:pt idx="1795">
                  <c:v>15.2</c:v>
                </c:pt>
                <c:pt idx="1796">
                  <c:v>18.100000000000001</c:v>
                </c:pt>
                <c:pt idx="1797">
                  <c:v>21</c:v>
                </c:pt>
                <c:pt idx="1798">
                  <c:v>22.2</c:v>
                </c:pt>
                <c:pt idx="1799">
                  <c:v>21.9</c:v>
                </c:pt>
                <c:pt idx="1800">
                  <c:v>20.9</c:v>
                </c:pt>
                <c:pt idx="1801">
                  <c:v>18.5</c:v>
                </c:pt>
                <c:pt idx="1802">
                  <c:v>15.5</c:v>
                </c:pt>
                <c:pt idx="1803">
                  <c:v>12.1</c:v>
                </c:pt>
                <c:pt idx="1804">
                  <c:v>9.8000000000000007</c:v>
                </c:pt>
                <c:pt idx="1805">
                  <c:v>7.7</c:v>
                </c:pt>
                <c:pt idx="1806">
                  <c:v>6.7</c:v>
                </c:pt>
                <c:pt idx="1807">
                  <c:v>6</c:v>
                </c:pt>
                <c:pt idx="1808">
                  <c:v>5.4</c:v>
                </c:pt>
                <c:pt idx="1809">
                  <c:v>5</c:v>
                </c:pt>
                <c:pt idx="1810">
                  <c:v>4.7</c:v>
                </c:pt>
                <c:pt idx="1811">
                  <c:v>7.9</c:v>
                </c:pt>
                <c:pt idx="1812">
                  <c:v>7.5</c:v>
                </c:pt>
                <c:pt idx="1813">
                  <c:v>7.2</c:v>
                </c:pt>
                <c:pt idx="1814">
                  <c:v>6.7</c:v>
                </c:pt>
                <c:pt idx="1815">
                  <c:v>7.7</c:v>
                </c:pt>
                <c:pt idx="1816">
                  <c:v>10.5</c:v>
                </c:pt>
                <c:pt idx="1817">
                  <c:v>13.7</c:v>
                </c:pt>
                <c:pt idx="1818">
                  <c:v>16.600000000000001</c:v>
                </c:pt>
                <c:pt idx="1819">
                  <c:v>19.5</c:v>
                </c:pt>
                <c:pt idx="1820">
                  <c:v>22.1</c:v>
                </c:pt>
                <c:pt idx="1821">
                  <c:v>24.4</c:v>
                </c:pt>
                <c:pt idx="1822">
                  <c:v>25.4</c:v>
                </c:pt>
                <c:pt idx="1823">
                  <c:v>25.5</c:v>
                </c:pt>
                <c:pt idx="1824">
                  <c:v>24.4</c:v>
                </c:pt>
                <c:pt idx="1825">
                  <c:v>22.8</c:v>
                </c:pt>
                <c:pt idx="1826">
                  <c:v>20.2</c:v>
                </c:pt>
                <c:pt idx="1827">
                  <c:v>17.600000000000001</c:v>
                </c:pt>
                <c:pt idx="1828">
                  <c:v>14.5</c:v>
                </c:pt>
                <c:pt idx="1829">
                  <c:v>12.1</c:v>
                </c:pt>
                <c:pt idx="1830">
                  <c:v>11.1</c:v>
                </c:pt>
                <c:pt idx="1831">
                  <c:v>10.4</c:v>
                </c:pt>
                <c:pt idx="1832">
                  <c:v>9.3000000000000007</c:v>
                </c:pt>
                <c:pt idx="1833">
                  <c:v>9.1</c:v>
                </c:pt>
                <c:pt idx="1834">
                  <c:v>8.6</c:v>
                </c:pt>
                <c:pt idx="1835">
                  <c:v>12.4</c:v>
                </c:pt>
                <c:pt idx="1836">
                  <c:v>11.9</c:v>
                </c:pt>
                <c:pt idx="1837">
                  <c:v>11.7</c:v>
                </c:pt>
                <c:pt idx="1838">
                  <c:v>11.6</c:v>
                </c:pt>
                <c:pt idx="1839">
                  <c:v>12.8</c:v>
                </c:pt>
                <c:pt idx="1840">
                  <c:v>15.2</c:v>
                </c:pt>
                <c:pt idx="1841">
                  <c:v>18.100000000000001</c:v>
                </c:pt>
                <c:pt idx="1842">
                  <c:v>20.9</c:v>
                </c:pt>
                <c:pt idx="1843">
                  <c:v>23.8</c:v>
                </c:pt>
                <c:pt idx="1844">
                  <c:v>26</c:v>
                </c:pt>
                <c:pt idx="1845">
                  <c:v>27.7</c:v>
                </c:pt>
                <c:pt idx="1846">
                  <c:v>28.7</c:v>
                </c:pt>
                <c:pt idx="1847">
                  <c:v>28.6</c:v>
                </c:pt>
                <c:pt idx="1848">
                  <c:v>27.8</c:v>
                </c:pt>
                <c:pt idx="1849">
                  <c:v>26.4</c:v>
                </c:pt>
                <c:pt idx="1850">
                  <c:v>24.4</c:v>
                </c:pt>
                <c:pt idx="1851">
                  <c:v>21.5</c:v>
                </c:pt>
                <c:pt idx="1852">
                  <c:v>19.600000000000001</c:v>
                </c:pt>
                <c:pt idx="1853">
                  <c:v>17.399999999999999</c:v>
                </c:pt>
                <c:pt idx="1854">
                  <c:v>16.2</c:v>
                </c:pt>
                <c:pt idx="1855">
                  <c:v>15.3</c:v>
                </c:pt>
                <c:pt idx="1856">
                  <c:v>14.6</c:v>
                </c:pt>
                <c:pt idx="1857">
                  <c:v>13.9</c:v>
                </c:pt>
                <c:pt idx="1858">
                  <c:v>13.4</c:v>
                </c:pt>
                <c:pt idx="1859">
                  <c:v>14.9</c:v>
                </c:pt>
                <c:pt idx="1860">
                  <c:v>14.4</c:v>
                </c:pt>
                <c:pt idx="1861">
                  <c:v>14.2</c:v>
                </c:pt>
                <c:pt idx="1862">
                  <c:v>14</c:v>
                </c:pt>
                <c:pt idx="1863">
                  <c:v>15.1</c:v>
                </c:pt>
                <c:pt idx="1864">
                  <c:v>16.899999999999999</c:v>
                </c:pt>
                <c:pt idx="1865">
                  <c:v>19.7</c:v>
                </c:pt>
                <c:pt idx="1866">
                  <c:v>22.3</c:v>
                </c:pt>
                <c:pt idx="1867">
                  <c:v>25</c:v>
                </c:pt>
                <c:pt idx="1868">
                  <c:v>27.2</c:v>
                </c:pt>
                <c:pt idx="1869">
                  <c:v>28.6</c:v>
                </c:pt>
                <c:pt idx="1870">
                  <c:v>29.4</c:v>
                </c:pt>
                <c:pt idx="1871">
                  <c:v>29.8</c:v>
                </c:pt>
                <c:pt idx="1872">
                  <c:v>29.5</c:v>
                </c:pt>
                <c:pt idx="1873">
                  <c:v>28.2</c:v>
                </c:pt>
                <c:pt idx="1874">
                  <c:v>26.6</c:v>
                </c:pt>
                <c:pt idx="1875">
                  <c:v>24.5</c:v>
                </c:pt>
                <c:pt idx="1876">
                  <c:v>21.7</c:v>
                </c:pt>
                <c:pt idx="1877">
                  <c:v>19.5</c:v>
                </c:pt>
                <c:pt idx="1878">
                  <c:v>18.2</c:v>
                </c:pt>
                <c:pt idx="1879">
                  <c:v>17.2</c:v>
                </c:pt>
                <c:pt idx="1880">
                  <c:v>16.3</c:v>
                </c:pt>
                <c:pt idx="1881">
                  <c:v>15.6</c:v>
                </c:pt>
                <c:pt idx="1882">
                  <c:v>14.9</c:v>
                </c:pt>
                <c:pt idx="1883">
                  <c:v>15.2</c:v>
                </c:pt>
                <c:pt idx="1884">
                  <c:v>14.9</c:v>
                </c:pt>
                <c:pt idx="1885">
                  <c:v>14.5</c:v>
                </c:pt>
                <c:pt idx="1886">
                  <c:v>14.3</c:v>
                </c:pt>
                <c:pt idx="1887">
                  <c:v>14.6</c:v>
                </c:pt>
                <c:pt idx="1888">
                  <c:v>16.7</c:v>
                </c:pt>
                <c:pt idx="1889">
                  <c:v>19.899999999999999</c:v>
                </c:pt>
                <c:pt idx="1890">
                  <c:v>23.4</c:v>
                </c:pt>
                <c:pt idx="1891">
                  <c:v>26.5</c:v>
                </c:pt>
                <c:pt idx="1892">
                  <c:v>29.1</c:v>
                </c:pt>
                <c:pt idx="1893">
                  <c:v>31.3</c:v>
                </c:pt>
                <c:pt idx="1894">
                  <c:v>32.799999999999997</c:v>
                </c:pt>
                <c:pt idx="1895">
                  <c:v>33</c:v>
                </c:pt>
                <c:pt idx="1896">
                  <c:v>32.200000000000003</c:v>
                </c:pt>
                <c:pt idx="1897">
                  <c:v>30.4</c:v>
                </c:pt>
                <c:pt idx="1898">
                  <c:v>27.9</c:v>
                </c:pt>
                <c:pt idx="1899">
                  <c:v>25</c:v>
                </c:pt>
                <c:pt idx="1900">
                  <c:v>21.9</c:v>
                </c:pt>
                <c:pt idx="1901">
                  <c:v>19.600000000000001</c:v>
                </c:pt>
                <c:pt idx="1902">
                  <c:v>18.600000000000001</c:v>
                </c:pt>
                <c:pt idx="1903">
                  <c:v>17.5</c:v>
                </c:pt>
                <c:pt idx="1904">
                  <c:v>16.7</c:v>
                </c:pt>
                <c:pt idx="1905">
                  <c:v>16.399999999999999</c:v>
                </c:pt>
                <c:pt idx="1906">
                  <c:v>15.8</c:v>
                </c:pt>
                <c:pt idx="1907">
                  <c:v>12.4</c:v>
                </c:pt>
                <c:pt idx="1908">
                  <c:v>12.6</c:v>
                </c:pt>
                <c:pt idx="1909">
                  <c:v>12.5</c:v>
                </c:pt>
                <c:pt idx="1910">
                  <c:v>12.4</c:v>
                </c:pt>
                <c:pt idx="1911">
                  <c:v>13.2</c:v>
                </c:pt>
                <c:pt idx="1912">
                  <c:v>16.100000000000001</c:v>
                </c:pt>
                <c:pt idx="1913">
                  <c:v>19.399999999999999</c:v>
                </c:pt>
                <c:pt idx="1914">
                  <c:v>22.5</c:v>
                </c:pt>
                <c:pt idx="1915">
                  <c:v>25.5</c:v>
                </c:pt>
                <c:pt idx="1916">
                  <c:v>27.6</c:v>
                </c:pt>
                <c:pt idx="1917">
                  <c:v>29.2</c:v>
                </c:pt>
                <c:pt idx="1918">
                  <c:v>29.4</c:v>
                </c:pt>
                <c:pt idx="1919">
                  <c:v>28.1</c:v>
                </c:pt>
                <c:pt idx="1920">
                  <c:v>26.2</c:v>
                </c:pt>
                <c:pt idx="1921">
                  <c:v>23</c:v>
                </c:pt>
                <c:pt idx="1922">
                  <c:v>19.7</c:v>
                </c:pt>
                <c:pt idx="1923">
                  <c:v>17</c:v>
                </c:pt>
                <c:pt idx="1924">
                  <c:v>16</c:v>
                </c:pt>
                <c:pt idx="1925">
                  <c:v>15.1</c:v>
                </c:pt>
                <c:pt idx="1926">
                  <c:v>14.4</c:v>
                </c:pt>
                <c:pt idx="1927">
                  <c:v>13.8</c:v>
                </c:pt>
                <c:pt idx="1928">
                  <c:v>13.2</c:v>
                </c:pt>
                <c:pt idx="1929">
                  <c:v>15.2</c:v>
                </c:pt>
                <c:pt idx="1930">
                  <c:v>3.6</c:v>
                </c:pt>
                <c:pt idx="1931">
                  <c:v>3.5</c:v>
                </c:pt>
                <c:pt idx="1932">
                  <c:v>3.3</c:v>
                </c:pt>
                <c:pt idx="1933">
                  <c:v>3.3</c:v>
                </c:pt>
                <c:pt idx="1934">
                  <c:v>3.1</c:v>
                </c:pt>
                <c:pt idx="1935">
                  <c:v>3.1</c:v>
                </c:pt>
                <c:pt idx="1936">
                  <c:v>4.9000000000000004</c:v>
                </c:pt>
                <c:pt idx="1937">
                  <c:v>8.1</c:v>
                </c:pt>
                <c:pt idx="1938">
                  <c:v>11.5</c:v>
                </c:pt>
                <c:pt idx="1939">
                  <c:v>15</c:v>
                </c:pt>
                <c:pt idx="1940">
                  <c:v>17.600000000000001</c:v>
                </c:pt>
                <c:pt idx="1941">
                  <c:v>19.100000000000001</c:v>
                </c:pt>
                <c:pt idx="1942">
                  <c:v>19</c:v>
                </c:pt>
                <c:pt idx="1943">
                  <c:v>17.100000000000001</c:v>
                </c:pt>
                <c:pt idx="1944">
                  <c:v>14</c:v>
                </c:pt>
                <c:pt idx="1945">
                  <c:v>10.6</c:v>
                </c:pt>
                <c:pt idx="1946">
                  <c:v>7.9</c:v>
                </c:pt>
                <c:pt idx="1947">
                  <c:v>6.9</c:v>
                </c:pt>
                <c:pt idx="1948">
                  <c:v>6.3</c:v>
                </c:pt>
                <c:pt idx="1949">
                  <c:v>5.7</c:v>
                </c:pt>
                <c:pt idx="1950">
                  <c:v>5.2</c:v>
                </c:pt>
                <c:pt idx="1951">
                  <c:v>4.9000000000000004</c:v>
                </c:pt>
                <c:pt idx="1952">
                  <c:v>4.5</c:v>
                </c:pt>
                <c:pt idx="1953">
                  <c:v>4.5999999999999996</c:v>
                </c:pt>
                <c:pt idx="1954">
                  <c:v>2.2999999999999998</c:v>
                </c:pt>
                <c:pt idx="1955">
                  <c:v>2.2000000000000002</c:v>
                </c:pt>
                <c:pt idx="1956">
                  <c:v>2.1</c:v>
                </c:pt>
                <c:pt idx="1957">
                  <c:v>2.2000000000000002</c:v>
                </c:pt>
                <c:pt idx="1958">
                  <c:v>2.2000000000000002</c:v>
                </c:pt>
                <c:pt idx="1959">
                  <c:v>1.9</c:v>
                </c:pt>
                <c:pt idx="1960">
                  <c:v>2.4</c:v>
                </c:pt>
                <c:pt idx="1961">
                  <c:v>4.9000000000000004</c:v>
                </c:pt>
                <c:pt idx="1962">
                  <c:v>8.3000000000000007</c:v>
                </c:pt>
                <c:pt idx="1963">
                  <c:v>11.8</c:v>
                </c:pt>
                <c:pt idx="1964">
                  <c:v>14.2</c:v>
                </c:pt>
                <c:pt idx="1965">
                  <c:v>15.1</c:v>
                </c:pt>
                <c:pt idx="1966">
                  <c:v>14.5</c:v>
                </c:pt>
                <c:pt idx="1967">
                  <c:v>12.4</c:v>
                </c:pt>
                <c:pt idx="1968">
                  <c:v>8.9</c:v>
                </c:pt>
                <c:pt idx="1969">
                  <c:v>5.3</c:v>
                </c:pt>
                <c:pt idx="1970">
                  <c:v>3.9</c:v>
                </c:pt>
                <c:pt idx="1971">
                  <c:v>3.3</c:v>
                </c:pt>
                <c:pt idx="1972">
                  <c:v>3</c:v>
                </c:pt>
                <c:pt idx="1973">
                  <c:v>2.7</c:v>
                </c:pt>
                <c:pt idx="1974">
                  <c:v>2.4</c:v>
                </c:pt>
                <c:pt idx="1975">
                  <c:v>2.1</c:v>
                </c:pt>
                <c:pt idx="1976">
                  <c:v>2.1</c:v>
                </c:pt>
                <c:pt idx="1977">
                  <c:v>2</c:v>
                </c:pt>
                <c:pt idx="1978">
                  <c:v>-3.4</c:v>
                </c:pt>
                <c:pt idx="1979">
                  <c:v>-3.5</c:v>
                </c:pt>
                <c:pt idx="1980">
                  <c:v>-3.8</c:v>
                </c:pt>
                <c:pt idx="1981">
                  <c:v>-4</c:v>
                </c:pt>
                <c:pt idx="1982">
                  <c:v>-4.2</c:v>
                </c:pt>
                <c:pt idx="1983">
                  <c:v>-4.0999999999999996</c:v>
                </c:pt>
                <c:pt idx="1984">
                  <c:v>-3.7</c:v>
                </c:pt>
                <c:pt idx="1985">
                  <c:v>-2.2000000000000002</c:v>
                </c:pt>
                <c:pt idx="1986">
                  <c:v>0.8</c:v>
                </c:pt>
                <c:pt idx="1987">
                  <c:v>3.9</c:v>
                </c:pt>
                <c:pt idx="1988">
                  <c:v>6.7</c:v>
                </c:pt>
                <c:pt idx="1989">
                  <c:v>8.1</c:v>
                </c:pt>
                <c:pt idx="1990">
                  <c:v>7.9</c:v>
                </c:pt>
                <c:pt idx="1991">
                  <c:v>5.9</c:v>
                </c:pt>
                <c:pt idx="1992">
                  <c:v>2.6</c:v>
                </c:pt>
                <c:pt idx="1993">
                  <c:v>0</c:v>
                </c:pt>
                <c:pt idx="1994">
                  <c:v>-1.3</c:v>
                </c:pt>
                <c:pt idx="1995">
                  <c:v>-1.9</c:v>
                </c:pt>
                <c:pt idx="1996">
                  <c:v>-2.7</c:v>
                </c:pt>
                <c:pt idx="1997">
                  <c:v>-2.5</c:v>
                </c:pt>
                <c:pt idx="1998">
                  <c:v>-2.7</c:v>
                </c:pt>
                <c:pt idx="1999">
                  <c:v>-2.7</c:v>
                </c:pt>
                <c:pt idx="2000">
                  <c:v>-3</c:v>
                </c:pt>
                <c:pt idx="2001">
                  <c:v>-3.2</c:v>
                </c:pt>
                <c:pt idx="2002">
                  <c:v>-8.1999999999999993</c:v>
                </c:pt>
                <c:pt idx="2003">
                  <c:v>-7.5</c:v>
                </c:pt>
                <c:pt idx="2004">
                  <c:v>-7.5</c:v>
                </c:pt>
                <c:pt idx="2005">
                  <c:v>-7.6</c:v>
                </c:pt>
                <c:pt idx="2006">
                  <c:v>-7.6</c:v>
                </c:pt>
                <c:pt idx="2007">
                  <c:v>-7.5</c:v>
                </c:pt>
                <c:pt idx="2008">
                  <c:v>-7.1</c:v>
                </c:pt>
                <c:pt idx="2009">
                  <c:v>-6.2</c:v>
                </c:pt>
                <c:pt idx="2010">
                  <c:v>-4.0999999999999996</c:v>
                </c:pt>
                <c:pt idx="2011">
                  <c:v>-2</c:v>
                </c:pt>
                <c:pt idx="2012">
                  <c:v>0.3</c:v>
                </c:pt>
                <c:pt idx="2013">
                  <c:v>1.5</c:v>
                </c:pt>
                <c:pt idx="2014">
                  <c:v>1.8</c:v>
                </c:pt>
                <c:pt idx="2015">
                  <c:v>0.6</c:v>
                </c:pt>
                <c:pt idx="2016">
                  <c:v>-1.7</c:v>
                </c:pt>
                <c:pt idx="2017">
                  <c:v>-4.2</c:v>
                </c:pt>
                <c:pt idx="2018">
                  <c:v>-5.2</c:v>
                </c:pt>
                <c:pt idx="2019">
                  <c:v>-6.1</c:v>
                </c:pt>
                <c:pt idx="2020">
                  <c:v>-6.5</c:v>
                </c:pt>
                <c:pt idx="2021">
                  <c:v>-6.7</c:v>
                </c:pt>
                <c:pt idx="2022">
                  <c:v>-7</c:v>
                </c:pt>
                <c:pt idx="2023">
                  <c:v>-7.4</c:v>
                </c:pt>
                <c:pt idx="2024">
                  <c:v>-7</c:v>
                </c:pt>
                <c:pt idx="2025">
                  <c:v>-7.1</c:v>
                </c:pt>
                <c:pt idx="2026">
                  <c:v>-1.7</c:v>
                </c:pt>
                <c:pt idx="2027">
                  <c:v>-1.8</c:v>
                </c:pt>
                <c:pt idx="2028">
                  <c:v>-1.9</c:v>
                </c:pt>
                <c:pt idx="2029">
                  <c:v>-2</c:v>
                </c:pt>
                <c:pt idx="2030">
                  <c:v>-2</c:v>
                </c:pt>
                <c:pt idx="2031">
                  <c:v>-2.1</c:v>
                </c:pt>
                <c:pt idx="2032">
                  <c:v>-1.5</c:v>
                </c:pt>
                <c:pt idx="2033">
                  <c:v>1.3</c:v>
                </c:pt>
                <c:pt idx="2034">
                  <c:v>4.5999999999999996</c:v>
                </c:pt>
                <c:pt idx="2035">
                  <c:v>8</c:v>
                </c:pt>
                <c:pt idx="2036">
                  <c:v>10.7</c:v>
                </c:pt>
                <c:pt idx="2037">
                  <c:v>12.6</c:v>
                </c:pt>
                <c:pt idx="2038">
                  <c:v>12.9</c:v>
                </c:pt>
                <c:pt idx="2039">
                  <c:v>11.9</c:v>
                </c:pt>
                <c:pt idx="2040">
                  <c:v>9.1999999999999993</c:v>
                </c:pt>
                <c:pt idx="2041">
                  <c:v>5.9</c:v>
                </c:pt>
                <c:pt idx="2042">
                  <c:v>2.2999999999999998</c:v>
                </c:pt>
                <c:pt idx="2043">
                  <c:v>0.9</c:v>
                </c:pt>
                <c:pt idx="2044">
                  <c:v>0.4</c:v>
                </c:pt>
                <c:pt idx="2045">
                  <c:v>-0.3</c:v>
                </c:pt>
                <c:pt idx="2046">
                  <c:v>-0.6</c:v>
                </c:pt>
                <c:pt idx="2047">
                  <c:v>-0.6</c:v>
                </c:pt>
                <c:pt idx="2048">
                  <c:v>-1</c:v>
                </c:pt>
                <c:pt idx="2049">
                  <c:v>-0.9</c:v>
                </c:pt>
                <c:pt idx="2050">
                  <c:v>-1.4</c:v>
                </c:pt>
                <c:pt idx="2051">
                  <c:v>-1.5</c:v>
                </c:pt>
                <c:pt idx="2052">
                  <c:v>-1.5</c:v>
                </c:pt>
                <c:pt idx="2053">
                  <c:v>-1.9</c:v>
                </c:pt>
                <c:pt idx="2054">
                  <c:v>-1.5</c:v>
                </c:pt>
                <c:pt idx="2055">
                  <c:v>0.3</c:v>
                </c:pt>
                <c:pt idx="2056">
                  <c:v>3.6</c:v>
                </c:pt>
                <c:pt idx="2057">
                  <c:v>7.7</c:v>
                </c:pt>
                <c:pt idx="2058">
                  <c:v>11.1</c:v>
                </c:pt>
                <c:pt idx="2059">
                  <c:v>13.4</c:v>
                </c:pt>
                <c:pt idx="2060">
                  <c:v>15.8</c:v>
                </c:pt>
                <c:pt idx="2061">
                  <c:v>16.5</c:v>
                </c:pt>
                <c:pt idx="2062">
                  <c:v>15.6</c:v>
                </c:pt>
                <c:pt idx="2063">
                  <c:v>12.9</c:v>
                </c:pt>
                <c:pt idx="2064">
                  <c:v>9.5</c:v>
                </c:pt>
                <c:pt idx="2065">
                  <c:v>5.5</c:v>
                </c:pt>
                <c:pt idx="2066">
                  <c:v>2.8</c:v>
                </c:pt>
                <c:pt idx="2067">
                  <c:v>1.7</c:v>
                </c:pt>
                <c:pt idx="2068">
                  <c:v>0.4</c:v>
                </c:pt>
                <c:pt idx="2069">
                  <c:v>-0.2</c:v>
                </c:pt>
                <c:pt idx="2070">
                  <c:v>-1</c:v>
                </c:pt>
                <c:pt idx="2071">
                  <c:v>-1</c:v>
                </c:pt>
                <c:pt idx="2072">
                  <c:v>-1.1000000000000001</c:v>
                </c:pt>
                <c:pt idx="2073">
                  <c:v>4.5</c:v>
                </c:pt>
                <c:pt idx="2074">
                  <c:v>3</c:v>
                </c:pt>
                <c:pt idx="2075">
                  <c:v>3.1</c:v>
                </c:pt>
                <c:pt idx="2076">
                  <c:v>2.9</c:v>
                </c:pt>
                <c:pt idx="2077">
                  <c:v>3.3</c:v>
                </c:pt>
                <c:pt idx="2078">
                  <c:v>5.9</c:v>
                </c:pt>
                <c:pt idx="2079">
                  <c:v>9.6999999999999993</c:v>
                </c:pt>
                <c:pt idx="2080">
                  <c:v>13.8</c:v>
                </c:pt>
                <c:pt idx="2081">
                  <c:v>17.5</c:v>
                </c:pt>
                <c:pt idx="2082">
                  <c:v>21</c:v>
                </c:pt>
                <c:pt idx="2083">
                  <c:v>23.3</c:v>
                </c:pt>
                <c:pt idx="2084">
                  <c:v>24.5</c:v>
                </c:pt>
                <c:pt idx="2085">
                  <c:v>24.6</c:v>
                </c:pt>
                <c:pt idx="2086">
                  <c:v>23.3</c:v>
                </c:pt>
                <c:pt idx="2087">
                  <c:v>21</c:v>
                </c:pt>
                <c:pt idx="2088">
                  <c:v>17.899999999999999</c:v>
                </c:pt>
                <c:pt idx="2089">
                  <c:v>13.9</c:v>
                </c:pt>
                <c:pt idx="2090">
                  <c:v>10.4</c:v>
                </c:pt>
                <c:pt idx="2091">
                  <c:v>8.1</c:v>
                </c:pt>
                <c:pt idx="2092">
                  <c:v>6.9</c:v>
                </c:pt>
                <c:pt idx="2093">
                  <c:v>6</c:v>
                </c:pt>
                <c:pt idx="2094">
                  <c:v>5.2</c:v>
                </c:pt>
                <c:pt idx="2095">
                  <c:v>4.7</c:v>
                </c:pt>
                <c:pt idx="2096">
                  <c:v>4.0999999999999996</c:v>
                </c:pt>
                <c:pt idx="2097">
                  <c:v>7.5</c:v>
                </c:pt>
                <c:pt idx="2098">
                  <c:v>7</c:v>
                </c:pt>
                <c:pt idx="2099">
                  <c:v>6.9</c:v>
                </c:pt>
                <c:pt idx="2100">
                  <c:v>6.8</c:v>
                </c:pt>
                <c:pt idx="2101">
                  <c:v>7.7</c:v>
                </c:pt>
                <c:pt idx="2102">
                  <c:v>10.3</c:v>
                </c:pt>
                <c:pt idx="2103">
                  <c:v>13.3</c:v>
                </c:pt>
                <c:pt idx="2104">
                  <c:v>16.600000000000001</c:v>
                </c:pt>
                <c:pt idx="2105">
                  <c:v>19.8</c:v>
                </c:pt>
                <c:pt idx="2106">
                  <c:v>22.4</c:v>
                </c:pt>
                <c:pt idx="2107">
                  <c:v>24.2</c:v>
                </c:pt>
                <c:pt idx="2108">
                  <c:v>25.1</c:v>
                </c:pt>
                <c:pt idx="2109">
                  <c:v>25.4</c:v>
                </c:pt>
                <c:pt idx="2110">
                  <c:v>24.5</c:v>
                </c:pt>
                <c:pt idx="2111">
                  <c:v>22.7</c:v>
                </c:pt>
                <c:pt idx="2112">
                  <c:v>20</c:v>
                </c:pt>
                <c:pt idx="2113">
                  <c:v>17.3</c:v>
                </c:pt>
                <c:pt idx="2114">
                  <c:v>14.5</c:v>
                </c:pt>
                <c:pt idx="2115">
                  <c:v>11.6</c:v>
                </c:pt>
                <c:pt idx="2116">
                  <c:v>10.4</c:v>
                </c:pt>
                <c:pt idx="2117">
                  <c:v>9.4</c:v>
                </c:pt>
                <c:pt idx="2118">
                  <c:v>8.8000000000000007</c:v>
                </c:pt>
                <c:pt idx="2119">
                  <c:v>8.5</c:v>
                </c:pt>
                <c:pt idx="2120">
                  <c:v>8.1</c:v>
                </c:pt>
                <c:pt idx="2121">
                  <c:v>10.6</c:v>
                </c:pt>
                <c:pt idx="2122">
                  <c:v>9.9</c:v>
                </c:pt>
                <c:pt idx="2123">
                  <c:v>9.6999999999999993</c:v>
                </c:pt>
                <c:pt idx="2124">
                  <c:v>9.9</c:v>
                </c:pt>
                <c:pt idx="2125">
                  <c:v>11.3</c:v>
                </c:pt>
                <c:pt idx="2126">
                  <c:v>13.8</c:v>
                </c:pt>
                <c:pt idx="2127">
                  <c:v>16.3</c:v>
                </c:pt>
                <c:pt idx="2128">
                  <c:v>18.899999999999999</c:v>
                </c:pt>
                <c:pt idx="2129">
                  <c:v>20.7</c:v>
                </c:pt>
                <c:pt idx="2130">
                  <c:v>22.8</c:v>
                </c:pt>
                <c:pt idx="2131">
                  <c:v>23.9</c:v>
                </c:pt>
                <c:pt idx="2132">
                  <c:v>25</c:v>
                </c:pt>
                <c:pt idx="2133">
                  <c:v>25.2</c:v>
                </c:pt>
                <c:pt idx="2134">
                  <c:v>25</c:v>
                </c:pt>
                <c:pt idx="2135">
                  <c:v>23.8</c:v>
                </c:pt>
                <c:pt idx="2136">
                  <c:v>21.9</c:v>
                </c:pt>
                <c:pt idx="2137">
                  <c:v>20.100000000000001</c:v>
                </c:pt>
                <c:pt idx="2138">
                  <c:v>18</c:v>
                </c:pt>
                <c:pt idx="2139">
                  <c:v>15.2</c:v>
                </c:pt>
                <c:pt idx="2140">
                  <c:v>14</c:v>
                </c:pt>
                <c:pt idx="2141">
                  <c:v>12.7</c:v>
                </c:pt>
                <c:pt idx="2142">
                  <c:v>12.2</c:v>
                </c:pt>
                <c:pt idx="2143">
                  <c:v>11.5</c:v>
                </c:pt>
                <c:pt idx="2144">
                  <c:v>11</c:v>
                </c:pt>
                <c:pt idx="2145">
                  <c:v>14.8</c:v>
                </c:pt>
                <c:pt idx="2146">
                  <c:v>14.5</c:v>
                </c:pt>
                <c:pt idx="2147">
                  <c:v>14.2</c:v>
                </c:pt>
                <c:pt idx="2148">
                  <c:v>14.4</c:v>
                </c:pt>
                <c:pt idx="2149">
                  <c:v>15.3</c:v>
                </c:pt>
                <c:pt idx="2150">
                  <c:v>17.399999999999999</c:v>
                </c:pt>
                <c:pt idx="2151">
                  <c:v>19.7</c:v>
                </c:pt>
                <c:pt idx="2152">
                  <c:v>22.7</c:v>
                </c:pt>
                <c:pt idx="2153">
                  <c:v>24.8</c:v>
                </c:pt>
                <c:pt idx="2154">
                  <c:v>26.9</c:v>
                </c:pt>
                <c:pt idx="2155">
                  <c:v>28.2</c:v>
                </c:pt>
                <c:pt idx="2156">
                  <c:v>29.3</c:v>
                </c:pt>
                <c:pt idx="2157">
                  <c:v>29.2</c:v>
                </c:pt>
                <c:pt idx="2158">
                  <c:v>29.2</c:v>
                </c:pt>
                <c:pt idx="2159">
                  <c:v>28</c:v>
                </c:pt>
                <c:pt idx="2160">
                  <c:v>26.1</c:v>
                </c:pt>
                <c:pt idx="2161">
                  <c:v>24.2</c:v>
                </c:pt>
                <c:pt idx="2162">
                  <c:v>21.7</c:v>
                </c:pt>
                <c:pt idx="2163">
                  <c:v>19.399999999999999</c:v>
                </c:pt>
                <c:pt idx="2164">
                  <c:v>18.100000000000001</c:v>
                </c:pt>
                <c:pt idx="2165">
                  <c:v>17.2</c:v>
                </c:pt>
                <c:pt idx="2166">
                  <c:v>16.2</c:v>
                </c:pt>
                <c:pt idx="2167">
                  <c:v>16.100000000000001</c:v>
                </c:pt>
                <c:pt idx="2168">
                  <c:v>15.6</c:v>
                </c:pt>
                <c:pt idx="2169">
                  <c:v>13.3</c:v>
                </c:pt>
                <c:pt idx="2170">
                  <c:v>12.9</c:v>
                </c:pt>
                <c:pt idx="2171">
                  <c:v>12.4</c:v>
                </c:pt>
                <c:pt idx="2172">
                  <c:v>12.4</c:v>
                </c:pt>
                <c:pt idx="2173">
                  <c:v>12.6</c:v>
                </c:pt>
                <c:pt idx="2174">
                  <c:v>14.6</c:v>
                </c:pt>
                <c:pt idx="2175">
                  <c:v>17.3</c:v>
                </c:pt>
                <c:pt idx="2176">
                  <c:v>20.100000000000001</c:v>
                </c:pt>
                <c:pt idx="2177">
                  <c:v>22.7</c:v>
                </c:pt>
                <c:pt idx="2178">
                  <c:v>25.5</c:v>
                </c:pt>
                <c:pt idx="2179">
                  <c:v>27</c:v>
                </c:pt>
                <c:pt idx="2180">
                  <c:v>28.3</c:v>
                </c:pt>
                <c:pt idx="2181">
                  <c:v>28.4</c:v>
                </c:pt>
                <c:pt idx="2182">
                  <c:v>27.7</c:v>
                </c:pt>
                <c:pt idx="2183">
                  <c:v>26.9</c:v>
                </c:pt>
                <c:pt idx="2184">
                  <c:v>24.1</c:v>
                </c:pt>
                <c:pt idx="2185">
                  <c:v>21.3</c:v>
                </c:pt>
                <c:pt idx="2186">
                  <c:v>19.2</c:v>
                </c:pt>
                <c:pt idx="2187">
                  <c:v>16.399999999999999</c:v>
                </c:pt>
                <c:pt idx="2188">
                  <c:v>15.5</c:v>
                </c:pt>
                <c:pt idx="2189">
                  <c:v>14.6</c:v>
                </c:pt>
                <c:pt idx="2190">
                  <c:v>14.3</c:v>
                </c:pt>
                <c:pt idx="2191">
                  <c:v>13.8</c:v>
                </c:pt>
                <c:pt idx="2192">
                  <c:v>13.5</c:v>
                </c:pt>
                <c:pt idx="2193">
                  <c:v>8.5</c:v>
                </c:pt>
                <c:pt idx="2194">
                  <c:v>8.8000000000000007</c:v>
                </c:pt>
                <c:pt idx="2195">
                  <c:v>8.5</c:v>
                </c:pt>
                <c:pt idx="2196">
                  <c:v>8.5</c:v>
                </c:pt>
                <c:pt idx="2197">
                  <c:v>9.6</c:v>
                </c:pt>
                <c:pt idx="2198">
                  <c:v>12.2</c:v>
                </c:pt>
                <c:pt idx="2199">
                  <c:v>15.4</c:v>
                </c:pt>
                <c:pt idx="2200">
                  <c:v>17.8</c:v>
                </c:pt>
                <c:pt idx="2201">
                  <c:v>20.7</c:v>
                </c:pt>
                <c:pt idx="2202">
                  <c:v>22.6</c:v>
                </c:pt>
                <c:pt idx="2203">
                  <c:v>23.4</c:v>
                </c:pt>
                <c:pt idx="2204">
                  <c:v>23.4</c:v>
                </c:pt>
                <c:pt idx="2205">
                  <c:v>22.2</c:v>
                </c:pt>
                <c:pt idx="2206">
                  <c:v>20.399999999999999</c:v>
                </c:pt>
                <c:pt idx="2207">
                  <c:v>17.5</c:v>
                </c:pt>
                <c:pt idx="2208">
                  <c:v>15</c:v>
                </c:pt>
                <c:pt idx="2209">
                  <c:v>12.8</c:v>
                </c:pt>
                <c:pt idx="2210">
                  <c:v>12.4</c:v>
                </c:pt>
                <c:pt idx="2211">
                  <c:v>11.6</c:v>
                </c:pt>
                <c:pt idx="2212">
                  <c:v>11.3</c:v>
                </c:pt>
                <c:pt idx="2213">
                  <c:v>10.7</c:v>
                </c:pt>
                <c:pt idx="2214">
                  <c:v>10.199999999999999</c:v>
                </c:pt>
                <c:pt idx="2215">
                  <c:v>11.3</c:v>
                </c:pt>
                <c:pt idx="2216">
                  <c:v>3.8</c:v>
                </c:pt>
                <c:pt idx="2217">
                  <c:v>5.9</c:v>
                </c:pt>
                <c:pt idx="2218">
                  <c:v>6</c:v>
                </c:pt>
                <c:pt idx="2219">
                  <c:v>5.9</c:v>
                </c:pt>
                <c:pt idx="2220">
                  <c:v>5.7</c:v>
                </c:pt>
                <c:pt idx="2221">
                  <c:v>6.1</c:v>
                </c:pt>
                <c:pt idx="2222">
                  <c:v>7.7</c:v>
                </c:pt>
                <c:pt idx="2223">
                  <c:v>10.9</c:v>
                </c:pt>
                <c:pt idx="2224">
                  <c:v>14.8</c:v>
                </c:pt>
                <c:pt idx="2225">
                  <c:v>17.899999999999999</c:v>
                </c:pt>
                <c:pt idx="2226">
                  <c:v>20.2</c:v>
                </c:pt>
                <c:pt idx="2227">
                  <c:v>21.9</c:v>
                </c:pt>
                <c:pt idx="2228">
                  <c:v>22</c:v>
                </c:pt>
                <c:pt idx="2229">
                  <c:v>20.2</c:v>
                </c:pt>
                <c:pt idx="2230">
                  <c:v>17.399999999999999</c:v>
                </c:pt>
                <c:pt idx="2231">
                  <c:v>13.9</c:v>
                </c:pt>
                <c:pt idx="2232">
                  <c:v>11.2</c:v>
                </c:pt>
                <c:pt idx="2233">
                  <c:v>9.6999999999999993</c:v>
                </c:pt>
                <c:pt idx="2234">
                  <c:v>8.6</c:v>
                </c:pt>
                <c:pt idx="2235">
                  <c:v>8.3000000000000007</c:v>
                </c:pt>
                <c:pt idx="2236">
                  <c:v>7.6</c:v>
                </c:pt>
                <c:pt idx="2237">
                  <c:v>7</c:v>
                </c:pt>
                <c:pt idx="2238">
                  <c:v>6.8</c:v>
                </c:pt>
                <c:pt idx="2239">
                  <c:v>5.3</c:v>
                </c:pt>
                <c:pt idx="2240">
                  <c:v>-2.8</c:v>
                </c:pt>
                <c:pt idx="2241">
                  <c:v>-2.8</c:v>
                </c:pt>
                <c:pt idx="2242">
                  <c:v>-2.8</c:v>
                </c:pt>
                <c:pt idx="2243">
                  <c:v>-2.7</c:v>
                </c:pt>
                <c:pt idx="2244">
                  <c:v>-2.2999999999999998</c:v>
                </c:pt>
                <c:pt idx="2245">
                  <c:v>-2.5</c:v>
                </c:pt>
                <c:pt idx="2246">
                  <c:v>-2.4</c:v>
                </c:pt>
                <c:pt idx="2247">
                  <c:v>-0.7</c:v>
                </c:pt>
                <c:pt idx="2248">
                  <c:v>2</c:v>
                </c:pt>
                <c:pt idx="2249">
                  <c:v>4.5999999999999996</c:v>
                </c:pt>
                <c:pt idx="2250">
                  <c:v>7.4</c:v>
                </c:pt>
                <c:pt idx="2251">
                  <c:v>8.8000000000000007</c:v>
                </c:pt>
                <c:pt idx="2252">
                  <c:v>9.1</c:v>
                </c:pt>
                <c:pt idx="2253">
                  <c:v>7.5</c:v>
                </c:pt>
                <c:pt idx="2254">
                  <c:v>4.8</c:v>
                </c:pt>
                <c:pt idx="2255">
                  <c:v>1.4</c:v>
                </c:pt>
                <c:pt idx="2256">
                  <c:v>0</c:v>
                </c:pt>
                <c:pt idx="2257">
                  <c:v>-0.7</c:v>
                </c:pt>
                <c:pt idx="2258">
                  <c:v>-1.1000000000000001</c:v>
                </c:pt>
                <c:pt idx="2259">
                  <c:v>-1.5</c:v>
                </c:pt>
                <c:pt idx="2260">
                  <c:v>-1.8</c:v>
                </c:pt>
                <c:pt idx="2261">
                  <c:v>-2</c:v>
                </c:pt>
                <c:pt idx="2262">
                  <c:v>-2.2000000000000002</c:v>
                </c:pt>
                <c:pt idx="2263">
                  <c:v>-2.2000000000000002</c:v>
                </c:pt>
                <c:pt idx="2264">
                  <c:v>-3.3</c:v>
                </c:pt>
                <c:pt idx="2265">
                  <c:v>-3.2</c:v>
                </c:pt>
                <c:pt idx="2266">
                  <c:v>-3</c:v>
                </c:pt>
                <c:pt idx="2267">
                  <c:v>-3.5</c:v>
                </c:pt>
                <c:pt idx="2268">
                  <c:v>-3.5</c:v>
                </c:pt>
                <c:pt idx="2269">
                  <c:v>-3.5</c:v>
                </c:pt>
                <c:pt idx="2270">
                  <c:v>-3.5</c:v>
                </c:pt>
                <c:pt idx="2271">
                  <c:v>-2.5</c:v>
                </c:pt>
                <c:pt idx="2272">
                  <c:v>-0.9</c:v>
                </c:pt>
                <c:pt idx="2273">
                  <c:v>1.8</c:v>
                </c:pt>
                <c:pt idx="2274">
                  <c:v>4.3</c:v>
                </c:pt>
                <c:pt idx="2275">
                  <c:v>5.2</c:v>
                </c:pt>
                <c:pt idx="2276">
                  <c:v>5.6</c:v>
                </c:pt>
                <c:pt idx="2277">
                  <c:v>3.7</c:v>
                </c:pt>
                <c:pt idx="2278">
                  <c:v>1.4</c:v>
                </c:pt>
                <c:pt idx="2279">
                  <c:v>-1</c:v>
                </c:pt>
                <c:pt idx="2280">
                  <c:v>-1.7</c:v>
                </c:pt>
                <c:pt idx="2281">
                  <c:v>-1.8</c:v>
                </c:pt>
                <c:pt idx="2282">
                  <c:v>-2.1</c:v>
                </c:pt>
                <c:pt idx="2283">
                  <c:v>-2.2000000000000002</c:v>
                </c:pt>
                <c:pt idx="2284">
                  <c:v>-2.6</c:v>
                </c:pt>
                <c:pt idx="2285">
                  <c:v>-2.8</c:v>
                </c:pt>
                <c:pt idx="2286">
                  <c:v>-3.4</c:v>
                </c:pt>
                <c:pt idx="2287">
                  <c:v>-3.5</c:v>
                </c:pt>
                <c:pt idx="2288">
                  <c:v>-6.5</c:v>
                </c:pt>
                <c:pt idx="2289">
                  <c:v>-6.5</c:v>
                </c:pt>
                <c:pt idx="2290">
                  <c:v>-6.3</c:v>
                </c:pt>
                <c:pt idx="2291">
                  <c:v>-6.3</c:v>
                </c:pt>
                <c:pt idx="2292">
                  <c:v>-6.4</c:v>
                </c:pt>
                <c:pt idx="2293">
                  <c:v>-6.1</c:v>
                </c:pt>
                <c:pt idx="2294">
                  <c:v>-5.8</c:v>
                </c:pt>
                <c:pt idx="2295">
                  <c:v>-4.4000000000000004</c:v>
                </c:pt>
                <c:pt idx="2296">
                  <c:v>-2.2000000000000002</c:v>
                </c:pt>
                <c:pt idx="2297">
                  <c:v>0.1</c:v>
                </c:pt>
                <c:pt idx="2298">
                  <c:v>2.5</c:v>
                </c:pt>
                <c:pt idx="2299">
                  <c:v>4</c:v>
                </c:pt>
                <c:pt idx="2300">
                  <c:v>3.9</c:v>
                </c:pt>
                <c:pt idx="2301">
                  <c:v>2.9</c:v>
                </c:pt>
                <c:pt idx="2302">
                  <c:v>0.1</c:v>
                </c:pt>
                <c:pt idx="2303">
                  <c:v>-2.5</c:v>
                </c:pt>
                <c:pt idx="2304">
                  <c:v>-3.9</c:v>
                </c:pt>
                <c:pt idx="2305">
                  <c:v>-4.3</c:v>
                </c:pt>
                <c:pt idx="2306">
                  <c:v>-4.5</c:v>
                </c:pt>
                <c:pt idx="2307">
                  <c:v>-4.9000000000000004</c:v>
                </c:pt>
                <c:pt idx="2308">
                  <c:v>-5.3</c:v>
                </c:pt>
                <c:pt idx="2309">
                  <c:v>-5.5</c:v>
                </c:pt>
                <c:pt idx="2310">
                  <c:v>-5.7</c:v>
                </c:pt>
                <c:pt idx="2311">
                  <c:v>-5.8</c:v>
                </c:pt>
                <c:pt idx="2312">
                  <c:v>-8.6999999999999993</c:v>
                </c:pt>
                <c:pt idx="2313">
                  <c:v>-8</c:v>
                </c:pt>
                <c:pt idx="2314">
                  <c:v>-8.1</c:v>
                </c:pt>
                <c:pt idx="2315">
                  <c:v>-8.1</c:v>
                </c:pt>
                <c:pt idx="2316">
                  <c:v>-8.4</c:v>
                </c:pt>
                <c:pt idx="2317">
                  <c:v>-8.3000000000000007</c:v>
                </c:pt>
                <c:pt idx="2318">
                  <c:v>-7.6</c:v>
                </c:pt>
                <c:pt idx="2319">
                  <c:v>-5.8</c:v>
                </c:pt>
                <c:pt idx="2320">
                  <c:v>-2.6</c:v>
                </c:pt>
                <c:pt idx="2321">
                  <c:v>0.4</c:v>
                </c:pt>
                <c:pt idx="2322">
                  <c:v>3.1</c:v>
                </c:pt>
                <c:pt idx="2323">
                  <c:v>5</c:v>
                </c:pt>
                <c:pt idx="2324">
                  <c:v>6.2</c:v>
                </c:pt>
                <c:pt idx="2325">
                  <c:v>5.6</c:v>
                </c:pt>
                <c:pt idx="2326">
                  <c:v>2.4</c:v>
                </c:pt>
                <c:pt idx="2327">
                  <c:v>0.4</c:v>
                </c:pt>
                <c:pt idx="2328">
                  <c:v>-2.7</c:v>
                </c:pt>
                <c:pt idx="2329">
                  <c:v>-4.2</c:v>
                </c:pt>
                <c:pt idx="2330">
                  <c:v>-4.9000000000000004</c:v>
                </c:pt>
                <c:pt idx="2331">
                  <c:v>-5.4</c:v>
                </c:pt>
                <c:pt idx="2332">
                  <c:v>-6</c:v>
                </c:pt>
                <c:pt idx="2333">
                  <c:v>-6.3</c:v>
                </c:pt>
                <c:pt idx="2334">
                  <c:v>-6.5</c:v>
                </c:pt>
                <c:pt idx="2335">
                  <c:v>-6.9</c:v>
                </c:pt>
                <c:pt idx="2336">
                  <c:v>-5.7</c:v>
                </c:pt>
                <c:pt idx="2337">
                  <c:v>-5.4</c:v>
                </c:pt>
                <c:pt idx="2338">
                  <c:v>-5.6</c:v>
                </c:pt>
                <c:pt idx="2339">
                  <c:v>-5.6</c:v>
                </c:pt>
                <c:pt idx="2340">
                  <c:v>-5</c:v>
                </c:pt>
                <c:pt idx="2341">
                  <c:v>-3.3</c:v>
                </c:pt>
                <c:pt idx="2342">
                  <c:v>-0.7</c:v>
                </c:pt>
                <c:pt idx="2343">
                  <c:v>3</c:v>
                </c:pt>
                <c:pt idx="2344">
                  <c:v>6.3</c:v>
                </c:pt>
                <c:pt idx="2345">
                  <c:v>9</c:v>
                </c:pt>
                <c:pt idx="2346">
                  <c:v>10.5</c:v>
                </c:pt>
                <c:pt idx="2347">
                  <c:v>11.8</c:v>
                </c:pt>
                <c:pt idx="2348">
                  <c:v>10.3</c:v>
                </c:pt>
                <c:pt idx="2349">
                  <c:v>7.9</c:v>
                </c:pt>
                <c:pt idx="2350">
                  <c:v>4.2</c:v>
                </c:pt>
                <c:pt idx="2351">
                  <c:v>1.2</c:v>
                </c:pt>
                <c:pt idx="2352">
                  <c:v>-1.2</c:v>
                </c:pt>
                <c:pt idx="2353">
                  <c:v>-2.1</c:v>
                </c:pt>
                <c:pt idx="2354">
                  <c:v>-2.8</c:v>
                </c:pt>
                <c:pt idx="2355">
                  <c:v>-3.4</c:v>
                </c:pt>
                <c:pt idx="2356">
                  <c:v>-4</c:v>
                </c:pt>
                <c:pt idx="2357">
                  <c:v>-4.5</c:v>
                </c:pt>
                <c:pt idx="2358">
                  <c:v>-4.5999999999999996</c:v>
                </c:pt>
                <c:pt idx="2359">
                  <c:v>3.4</c:v>
                </c:pt>
                <c:pt idx="2360">
                  <c:v>2</c:v>
                </c:pt>
                <c:pt idx="2361">
                  <c:v>1.8</c:v>
                </c:pt>
                <c:pt idx="2362">
                  <c:v>1.5</c:v>
                </c:pt>
                <c:pt idx="2363">
                  <c:v>1.5</c:v>
                </c:pt>
                <c:pt idx="2364">
                  <c:v>3.6</c:v>
                </c:pt>
                <c:pt idx="2365">
                  <c:v>7.6</c:v>
                </c:pt>
                <c:pt idx="2366">
                  <c:v>11.9</c:v>
                </c:pt>
                <c:pt idx="2367">
                  <c:v>15.8</c:v>
                </c:pt>
                <c:pt idx="2368">
                  <c:v>19.2</c:v>
                </c:pt>
                <c:pt idx="2369">
                  <c:v>21.9</c:v>
                </c:pt>
                <c:pt idx="2370">
                  <c:v>23.9</c:v>
                </c:pt>
                <c:pt idx="2371">
                  <c:v>24.4</c:v>
                </c:pt>
                <c:pt idx="2372">
                  <c:v>23.6</c:v>
                </c:pt>
                <c:pt idx="2373">
                  <c:v>20.9</c:v>
                </c:pt>
                <c:pt idx="2374">
                  <c:v>17.399999999999999</c:v>
                </c:pt>
                <c:pt idx="2375">
                  <c:v>13.1</c:v>
                </c:pt>
                <c:pt idx="2376">
                  <c:v>9.6999999999999993</c:v>
                </c:pt>
                <c:pt idx="2377">
                  <c:v>7.6</c:v>
                </c:pt>
                <c:pt idx="2378">
                  <c:v>6.2</c:v>
                </c:pt>
                <c:pt idx="2379">
                  <c:v>5.6</c:v>
                </c:pt>
                <c:pt idx="2380">
                  <c:v>4.9000000000000004</c:v>
                </c:pt>
                <c:pt idx="2381">
                  <c:v>4.3</c:v>
                </c:pt>
                <c:pt idx="2382">
                  <c:v>3.9</c:v>
                </c:pt>
                <c:pt idx="2383">
                  <c:v>9.3000000000000007</c:v>
                </c:pt>
                <c:pt idx="2384">
                  <c:v>8.9</c:v>
                </c:pt>
                <c:pt idx="2385">
                  <c:v>9</c:v>
                </c:pt>
                <c:pt idx="2386">
                  <c:v>8.5</c:v>
                </c:pt>
                <c:pt idx="2387">
                  <c:v>9.4</c:v>
                </c:pt>
                <c:pt idx="2388">
                  <c:v>11.9</c:v>
                </c:pt>
                <c:pt idx="2389">
                  <c:v>14.9</c:v>
                </c:pt>
                <c:pt idx="2390">
                  <c:v>18.100000000000001</c:v>
                </c:pt>
                <c:pt idx="2391">
                  <c:v>21</c:v>
                </c:pt>
                <c:pt idx="2392">
                  <c:v>23.5</c:v>
                </c:pt>
                <c:pt idx="2393">
                  <c:v>24.8</c:v>
                </c:pt>
                <c:pt idx="2394">
                  <c:v>26.7</c:v>
                </c:pt>
                <c:pt idx="2395">
                  <c:v>26.9</c:v>
                </c:pt>
                <c:pt idx="2396">
                  <c:v>25.7</c:v>
                </c:pt>
                <c:pt idx="2397">
                  <c:v>24.6</c:v>
                </c:pt>
                <c:pt idx="2398">
                  <c:v>22.6</c:v>
                </c:pt>
                <c:pt idx="2399">
                  <c:v>19.399999999999999</c:v>
                </c:pt>
                <c:pt idx="2400">
                  <c:v>16.899999999999999</c:v>
                </c:pt>
                <c:pt idx="2401">
                  <c:v>14.2</c:v>
                </c:pt>
                <c:pt idx="2402">
                  <c:v>12.9</c:v>
                </c:pt>
                <c:pt idx="2403">
                  <c:v>11.9</c:v>
                </c:pt>
                <c:pt idx="2404">
                  <c:v>10.8</c:v>
                </c:pt>
                <c:pt idx="2405">
                  <c:v>10.5</c:v>
                </c:pt>
                <c:pt idx="2406">
                  <c:v>10.1</c:v>
                </c:pt>
                <c:pt idx="2407">
                  <c:v>12.8</c:v>
                </c:pt>
                <c:pt idx="2408">
                  <c:v>12.6</c:v>
                </c:pt>
                <c:pt idx="2409">
                  <c:v>12.1</c:v>
                </c:pt>
                <c:pt idx="2410">
                  <c:v>12</c:v>
                </c:pt>
                <c:pt idx="2411">
                  <c:v>13</c:v>
                </c:pt>
                <c:pt idx="2412">
                  <c:v>15.9</c:v>
                </c:pt>
                <c:pt idx="2413">
                  <c:v>18.2</c:v>
                </c:pt>
                <c:pt idx="2414">
                  <c:v>21.5</c:v>
                </c:pt>
                <c:pt idx="2415">
                  <c:v>24</c:v>
                </c:pt>
                <c:pt idx="2416">
                  <c:v>26.2</c:v>
                </c:pt>
                <c:pt idx="2417">
                  <c:v>28.2</c:v>
                </c:pt>
                <c:pt idx="2418">
                  <c:v>29.3</c:v>
                </c:pt>
                <c:pt idx="2419">
                  <c:v>29.2</c:v>
                </c:pt>
                <c:pt idx="2420">
                  <c:v>28.6</c:v>
                </c:pt>
                <c:pt idx="2421">
                  <c:v>27.2</c:v>
                </c:pt>
                <c:pt idx="2422">
                  <c:v>25.1</c:v>
                </c:pt>
                <c:pt idx="2423">
                  <c:v>22.8</c:v>
                </c:pt>
                <c:pt idx="2424">
                  <c:v>19.899999999999999</c:v>
                </c:pt>
                <c:pt idx="2425">
                  <c:v>17.8</c:v>
                </c:pt>
                <c:pt idx="2426">
                  <c:v>16.2</c:v>
                </c:pt>
                <c:pt idx="2427">
                  <c:v>15.7</c:v>
                </c:pt>
                <c:pt idx="2428">
                  <c:v>14.8</c:v>
                </c:pt>
                <c:pt idx="2429">
                  <c:v>14.2</c:v>
                </c:pt>
                <c:pt idx="2430">
                  <c:v>13.7</c:v>
                </c:pt>
                <c:pt idx="2431">
                  <c:v>11.8</c:v>
                </c:pt>
                <c:pt idx="2432">
                  <c:v>11.5</c:v>
                </c:pt>
                <c:pt idx="2433">
                  <c:v>11.2</c:v>
                </c:pt>
                <c:pt idx="2434">
                  <c:v>10.8</c:v>
                </c:pt>
                <c:pt idx="2435">
                  <c:v>12</c:v>
                </c:pt>
                <c:pt idx="2436">
                  <c:v>14.9</c:v>
                </c:pt>
                <c:pt idx="2437">
                  <c:v>17.8</c:v>
                </c:pt>
                <c:pt idx="2438">
                  <c:v>21.5</c:v>
                </c:pt>
                <c:pt idx="2439">
                  <c:v>24.5</c:v>
                </c:pt>
                <c:pt idx="2440">
                  <c:v>26.8</c:v>
                </c:pt>
                <c:pt idx="2441">
                  <c:v>29.1</c:v>
                </c:pt>
                <c:pt idx="2442">
                  <c:v>30.5</c:v>
                </c:pt>
                <c:pt idx="2443">
                  <c:v>30.6</c:v>
                </c:pt>
                <c:pt idx="2444">
                  <c:v>30</c:v>
                </c:pt>
                <c:pt idx="2445">
                  <c:v>27.9</c:v>
                </c:pt>
                <c:pt idx="2446">
                  <c:v>25.7</c:v>
                </c:pt>
                <c:pt idx="2447">
                  <c:v>22.9</c:v>
                </c:pt>
                <c:pt idx="2448">
                  <c:v>20.2</c:v>
                </c:pt>
                <c:pt idx="2449">
                  <c:v>17.600000000000001</c:v>
                </c:pt>
                <c:pt idx="2450">
                  <c:v>15.8</c:v>
                </c:pt>
                <c:pt idx="2451">
                  <c:v>14.9</c:v>
                </c:pt>
                <c:pt idx="2452">
                  <c:v>13.9</c:v>
                </c:pt>
                <c:pt idx="2453">
                  <c:v>12.9</c:v>
                </c:pt>
                <c:pt idx="2454">
                  <c:v>12.3</c:v>
                </c:pt>
                <c:pt idx="2455">
                  <c:v>12.9</c:v>
                </c:pt>
                <c:pt idx="2456">
                  <c:v>12.7</c:v>
                </c:pt>
                <c:pt idx="2457">
                  <c:v>12.7</c:v>
                </c:pt>
                <c:pt idx="2458">
                  <c:v>12.6</c:v>
                </c:pt>
                <c:pt idx="2459">
                  <c:v>12.9</c:v>
                </c:pt>
                <c:pt idx="2460">
                  <c:v>15.1</c:v>
                </c:pt>
                <c:pt idx="2461">
                  <c:v>17.7</c:v>
                </c:pt>
                <c:pt idx="2462">
                  <c:v>20.9</c:v>
                </c:pt>
                <c:pt idx="2463">
                  <c:v>24</c:v>
                </c:pt>
                <c:pt idx="2464">
                  <c:v>26.5</c:v>
                </c:pt>
                <c:pt idx="2465">
                  <c:v>28.3</c:v>
                </c:pt>
                <c:pt idx="2466">
                  <c:v>29</c:v>
                </c:pt>
                <c:pt idx="2467">
                  <c:v>29.2</c:v>
                </c:pt>
                <c:pt idx="2468">
                  <c:v>28.3</c:v>
                </c:pt>
                <c:pt idx="2469">
                  <c:v>26.5</c:v>
                </c:pt>
                <c:pt idx="2470">
                  <c:v>24</c:v>
                </c:pt>
                <c:pt idx="2471">
                  <c:v>21.7</c:v>
                </c:pt>
                <c:pt idx="2472">
                  <c:v>19.100000000000001</c:v>
                </c:pt>
                <c:pt idx="2473">
                  <c:v>17</c:v>
                </c:pt>
                <c:pt idx="2474">
                  <c:v>15.7</c:v>
                </c:pt>
                <c:pt idx="2475">
                  <c:v>14.8</c:v>
                </c:pt>
                <c:pt idx="2476">
                  <c:v>14.4</c:v>
                </c:pt>
                <c:pt idx="2477">
                  <c:v>13.8</c:v>
                </c:pt>
                <c:pt idx="2478">
                  <c:v>13</c:v>
                </c:pt>
                <c:pt idx="2479">
                  <c:v>5</c:v>
                </c:pt>
                <c:pt idx="2480">
                  <c:v>5</c:v>
                </c:pt>
                <c:pt idx="2481">
                  <c:v>4.9000000000000004</c:v>
                </c:pt>
                <c:pt idx="2482">
                  <c:v>4.8</c:v>
                </c:pt>
                <c:pt idx="2483">
                  <c:v>5.9</c:v>
                </c:pt>
                <c:pt idx="2484">
                  <c:v>8.6999999999999993</c:v>
                </c:pt>
                <c:pt idx="2485">
                  <c:v>12</c:v>
                </c:pt>
                <c:pt idx="2486">
                  <c:v>15</c:v>
                </c:pt>
                <c:pt idx="2487">
                  <c:v>17.899999999999999</c:v>
                </c:pt>
                <c:pt idx="2488">
                  <c:v>19.899999999999999</c:v>
                </c:pt>
                <c:pt idx="2489">
                  <c:v>21.8</c:v>
                </c:pt>
                <c:pt idx="2490">
                  <c:v>22.1</c:v>
                </c:pt>
                <c:pt idx="2491">
                  <c:v>20.6</c:v>
                </c:pt>
                <c:pt idx="2492">
                  <c:v>18.7</c:v>
                </c:pt>
                <c:pt idx="2493">
                  <c:v>15</c:v>
                </c:pt>
                <c:pt idx="2494">
                  <c:v>11.5</c:v>
                </c:pt>
                <c:pt idx="2495">
                  <c:v>9.3000000000000007</c:v>
                </c:pt>
                <c:pt idx="2496">
                  <c:v>8.3000000000000007</c:v>
                </c:pt>
                <c:pt idx="2497">
                  <c:v>7.5</c:v>
                </c:pt>
                <c:pt idx="2498">
                  <c:v>7</c:v>
                </c:pt>
                <c:pt idx="2499">
                  <c:v>6.8</c:v>
                </c:pt>
                <c:pt idx="2500">
                  <c:v>6.4</c:v>
                </c:pt>
                <c:pt idx="2501">
                  <c:v>10.199999999999999</c:v>
                </c:pt>
                <c:pt idx="2502">
                  <c:v>1.9</c:v>
                </c:pt>
                <c:pt idx="2503">
                  <c:v>3.9</c:v>
                </c:pt>
                <c:pt idx="2504">
                  <c:v>3.4</c:v>
                </c:pt>
                <c:pt idx="2505">
                  <c:v>3.4</c:v>
                </c:pt>
                <c:pt idx="2506">
                  <c:v>3.3</c:v>
                </c:pt>
                <c:pt idx="2507">
                  <c:v>3.6</c:v>
                </c:pt>
                <c:pt idx="2508">
                  <c:v>5.4</c:v>
                </c:pt>
                <c:pt idx="2509">
                  <c:v>8.6</c:v>
                </c:pt>
                <c:pt idx="2510">
                  <c:v>12</c:v>
                </c:pt>
                <c:pt idx="2511">
                  <c:v>15.2</c:v>
                </c:pt>
                <c:pt idx="2512">
                  <c:v>17.600000000000001</c:v>
                </c:pt>
                <c:pt idx="2513">
                  <c:v>19.2</c:v>
                </c:pt>
                <c:pt idx="2514">
                  <c:v>19.100000000000001</c:v>
                </c:pt>
                <c:pt idx="2515">
                  <c:v>17</c:v>
                </c:pt>
                <c:pt idx="2516">
                  <c:v>13.9</c:v>
                </c:pt>
                <c:pt idx="2517">
                  <c:v>10.1</c:v>
                </c:pt>
                <c:pt idx="2518">
                  <c:v>6.9</c:v>
                </c:pt>
                <c:pt idx="2519">
                  <c:v>5.4</c:v>
                </c:pt>
                <c:pt idx="2520">
                  <c:v>4.8</c:v>
                </c:pt>
                <c:pt idx="2521">
                  <c:v>4.3</c:v>
                </c:pt>
                <c:pt idx="2522">
                  <c:v>4.0999999999999996</c:v>
                </c:pt>
                <c:pt idx="2523">
                  <c:v>3.8</c:v>
                </c:pt>
                <c:pt idx="2524">
                  <c:v>3.4</c:v>
                </c:pt>
                <c:pt idx="2525">
                  <c:v>2.5</c:v>
                </c:pt>
                <c:pt idx="2526">
                  <c:v>3.3</c:v>
                </c:pt>
                <c:pt idx="2527">
                  <c:v>3.5</c:v>
                </c:pt>
                <c:pt idx="2528">
                  <c:v>3.9</c:v>
                </c:pt>
                <c:pt idx="2529">
                  <c:v>3.8</c:v>
                </c:pt>
                <c:pt idx="2530">
                  <c:v>4</c:v>
                </c:pt>
                <c:pt idx="2531">
                  <c:v>3.9</c:v>
                </c:pt>
                <c:pt idx="2532">
                  <c:v>5.0999999999999996</c:v>
                </c:pt>
                <c:pt idx="2533">
                  <c:v>8</c:v>
                </c:pt>
                <c:pt idx="2534">
                  <c:v>11.7</c:v>
                </c:pt>
                <c:pt idx="2535">
                  <c:v>15.2</c:v>
                </c:pt>
                <c:pt idx="2536">
                  <c:v>18.2</c:v>
                </c:pt>
                <c:pt idx="2537">
                  <c:v>19.100000000000001</c:v>
                </c:pt>
                <c:pt idx="2538">
                  <c:v>18.8</c:v>
                </c:pt>
                <c:pt idx="2539">
                  <c:v>16.5</c:v>
                </c:pt>
                <c:pt idx="2540">
                  <c:v>12.9</c:v>
                </c:pt>
                <c:pt idx="2541">
                  <c:v>8.8000000000000007</c:v>
                </c:pt>
                <c:pt idx="2542">
                  <c:v>6.7</c:v>
                </c:pt>
                <c:pt idx="2543">
                  <c:v>6.1</c:v>
                </c:pt>
                <c:pt idx="2544">
                  <c:v>5.6</c:v>
                </c:pt>
                <c:pt idx="2545">
                  <c:v>5.2</c:v>
                </c:pt>
                <c:pt idx="2546">
                  <c:v>4.8</c:v>
                </c:pt>
                <c:pt idx="2547">
                  <c:v>4.3</c:v>
                </c:pt>
                <c:pt idx="2548">
                  <c:v>4.2</c:v>
                </c:pt>
                <c:pt idx="2549">
                  <c:v>4.2</c:v>
                </c:pt>
                <c:pt idx="2550">
                  <c:v>-3.3</c:v>
                </c:pt>
                <c:pt idx="2551">
                  <c:v>-3.6</c:v>
                </c:pt>
                <c:pt idx="2552">
                  <c:v>-3.7</c:v>
                </c:pt>
                <c:pt idx="2553">
                  <c:v>-3.8</c:v>
                </c:pt>
                <c:pt idx="2554">
                  <c:v>-4</c:v>
                </c:pt>
                <c:pt idx="2555">
                  <c:v>-4</c:v>
                </c:pt>
                <c:pt idx="2556">
                  <c:v>-3.9</c:v>
                </c:pt>
                <c:pt idx="2557">
                  <c:v>-2.8</c:v>
                </c:pt>
                <c:pt idx="2558">
                  <c:v>-0.9</c:v>
                </c:pt>
                <c:pt idx="2559">
                  <c:v>1.5</c:v>
                </c:pt>
                <c:pt idx="2560">
                  <c:v>3.7</c:v>
                </c:pt>
                <c:pt idx="2561">
                  <c:v>4.8</c:v>
                </c:pt>
                <c:pt idx="2562">
                  <c:v>4.9000000000000004</c:v>
                </c:pt>
                <c:pt idx="2563">
                  <c:v>3.3</c:v>
                </c:pt>
                <c:pt idx="2564">
                  <c:v>1.1000000000000001</c:v>
                </c:pt>
                <c:pt idx="2565">
                  <c:v>-1</c:v>
                </c:pt>
                <c:pt idx="2566">
                  <c:v>-1.5</c:v>
                </c:pt>
                <c:pt idx="2567">
                  <c:v>-1.8</c:v>
                </c:pt>
                <c:pt idx="2568">
                  <c:v>-2.2000000000000002</c:v>
                </c:pt>
                <c:pt idx="2569">
                  <c:v>-2.2999999999999998</c:v>
                </c:pt>
                <c:pt idx="2570">
                  <c:v>-2.4</c:v>
                </c:pt>
                <c:pt idx="2571">
                  <c:v>-2.5</c:v>
                </c:pt>
                <c:pt idx="2572">
                  <c:v>-2.6</c:v>
                </c:pt>
                <c:pt idx="2573">
                  <c:v>-3</c:v>
                </c:pt>
                <c:pt idx="2574">
                  <c:v>-3.7</c:v>
                </c:pt>
                <c:pt idx="2575">
                  <c:v>-3.9</c:v>
                </c:pt>
                <c:pt idx="2576">
                  <c:v>-3.9</c:v>
                </c:pt>
                <c:pt idx="2577">
                  <c:v>-4.2</c:v>
                </c:pt>
                <c:pt idx="2578">
                  <c:v>-4.2</c:v>
                </c:pt>
                <c:pt idx="2579">
                  <c:v>-4.4000000000000004</c:v>
                </c:pt>
                <c:pt idx="2580">
                  <c:v>-4.4000000000000004</c:v>
                </c:pt>
                <c:pt idx="2581">
                  <c:v>-3.2</c:v>
                </c:pt>
                <c:pt idx="2582">
                  <c:v>-1.3</c:v>
                </c:pt>
                <c:pt idx="2583">
                  <c:v>1.3</c:v>
                </c:pt>
                <c:pt idx="2584">
                  <c:v>3.6</c:v>
                </c:pt>
                <c:pt idx="2585">
                  <c:v>5.0999999999999996</c:v>
                </c:pt>
                <c:pt idx="2586">
                  <c:v>5.6</c:v>
                </c:pt>
                <c:pt idx="2587">
                  <c:v>4.5999999999999996</c:v>
                </c:pt>
                <c:pt idx="2588">
                  <c:v>2.4</c:v>
                </c:pt>
                <c:pt idx="2589">
                  <c:v>-0.3</c:v>
                </c:pt>
                <c:pt idx="2590">
                  <c:v>-1.7</c:v>
                </c:pt>
                <c:pt idx="2591">
                  <c:v>-2.2999999999999998</c:v>
                </c:pt>
                <c:pt idx="2592">
                  <c:v>-2.6</c:v>
                </c:pt>
                <c:pt idx="2593">
                  <c:v>-2.9</c:v>
                </c:pt>
                <c:pt idx="2594">
                  <c:v>-3.1</c:v>
                </c:pt>
                <c:pt idx="2595">
                  <c:v>-3.3</c:v>
                </c:pt>
                <c:pt idx="2596">
                  <c:v>-3.3</c:v>
                </c:pt>
                <c:pt idx="2597">
                  <c:v>-3.6</c:v>
                </c:pt>
                <c:pt idx="2598">
                  <c:v>-3.9</c:v>
                </c:pt>
                <c:pt idx="2599">
                  <c:v>-4.3</c:v>
                </c:pt>
                <c:pt idx="2600">
                  <c:v>-4.4000000000000004</c:v>
                </c:pt>
                <c:pt idx="2601">
                  <c:v>-4.4000000000000004</c:v>
                </c:pt>
                <c:pt idx="2602">
                  <c:v>-4.4000000000000004</c:v>
                </c:pt>
                <c:pt idx="2603">
                  <c:v>-4.7</c:v>
                </c:pt>
                <c:pt idx="2604">
                  <c:v>-3.8</c:v>
                </c:pt>
                <c:pt idx="2605">
                  <c:v>-1.1000000000000001</c:v>
                </c:pt>
                <c:pt idx="2606">
                  <c:v>2.5</c:v>
                </c:pt>
                <c:pt idx="2607">
                  <c:v>5.7</c:v>
                </c:pt>
                <c:pt idx="2608">
                  <c:v>8.5</c:v>
                </c:pt>
                <c:pt idx="2609">
                  <c:v>10.4</c:v>
                </c:pt>
                <c:pt idx="2610">
                  <c:v>11.2</c:v>
                </c:pt>
                <c:pt idx="2611">
                  <c:v>10.199999999999999</c:v>
                </c:pt>
                <c:pt idx="2612">
                  <c:v>7.5</c:v>
                </c:pt>
                <c:pt idx="2613">
                  <c:v>4.0999999999999996</c:v>
                </c:pt>
                <c:pt idx="2614">
                  <c:v>0.8</c:v>
                </c:pt>
                <c:pt idx="2615">
                  <c:v>-0.7</c:v>
                </c:pt>
                <c:pt idx="2616">
                  <c:v>-1.3</c:v>
                </c:pt>
                <c:pt idx="2617">
                  <c:v>-2</c:v>
                </c:pt>
                <c:pt idx="2618">
                  <c:v>-2.4</c:v>
                </c:pt>
                <c:pt idx="2619">
                  <c:v>-2.8</c:v>
                </c:pt>
                <c:pt idx="2620">
                  <c:v>-3.1</c:v>
                </c:pt>
                <c:pt idx="2621">
                  <c:v>-3.2</c:v>
                </c:pt>
                <c:pt idx="2622">
                  <c:v>-1.1000000000000001</c:v>
                </c:pt>
                <c:pt idx="2623">
                  <c:v>-1.3</c:v>
                </c:pt>
                <c:pt idx="2624">
                  <c:v>-1.3</c:v>
                </c:pt>
                <c:pt idx="2625">
                  <c:v>-1.2</c:v>
                </c:pt>
                <c:pt idx="2626">
                  <c:v>-1</c:v>
                </c:pt>
                <c:pt idx="2627">
                  <c:v>1.4</c:v>
                </c:pt>
                <c:pt idx="2628">
                  <c:v>5.5</c:v>
                </c:pt>
                <c:pt idx="2629">
                  <c:v>10</c:v>
                </c:pt>
                <c:pt idx="2630">
                  <c:v>14.1</c:v>
                </c:pt>
                <c:pt idx="2631">
                  <c:v>17.3</c:v>
                </c:pt>
                <c:pt idx="2632">
                  <c:v>19.2</c:v>
                </c:pt>
                <c:pt idx="2633">
                  <c:v>20</c:v>
                </c:pt>
                <c:pt idx="2634">
                  <c:v>18</c:v>
                </c:pt>
                <c:pt idx="2635">
                  <c:v>14.8</c:v>
                </c:pt>
                <c:pt idx="2636">
                  <c:v>10.7</c:v>
                </c:pt>
                <c:pt idx="2637">
                  <c:v>6.2</c:v>
                </c:pt>
                <c:pt idx="2638">
                  <c:v>3.6</c:v>
                </c:pt>
                <c:pt idx="2639">
                  <c:v>2.5</c:v>
                </c:pt>
                <c:pt idx="2640">
                  <c:v>1.8</c:v>
                </c:pt>
                <c:pt idx="2641">
                  <c:v>1.2</c:v>
                </c:pt>
                <c:pt idx="2642">
                  <c:v>0.9</c:v>
                </c:pt>
                <c:pt idx="2643">
                  <c:v>0.4</c:v>
                </c:pt>
                <c:pt idx="2644">
                  <c:v>0.2</c:v>
                </c:pt>
                <c:pt idx="2645">
                  <c:v>-0.4</c:v>
                </c:pt>
                <c:pt idx="2646">
                  <c:v>-1.3</c:v>
                </c:pt>
                <c:pt idx="2647">
                  <c:v>-1.6</c:v>
                </c:pt>
                <c:pt idx="2648">
                  <c:v>-2.1</c:v>
                </c:pt>
                <c:pt idx="2649">
                  <c:v>-2.2000000000000002</c:v>
                </c:pt>
                <c:pt idx="2650">
                  <c:v>0</c:v>
                </c:pt>
                <c:pt idx="2651">
                  <c:v>3.8</c:v>
                </c:pt>
                <c:pt idx="2652">
                  <c:v>7.9</c:v>
                </c:pt>
                <c:pt idx="2653">
                  <c:v>11.9</c:v>
                </c:pt>
                <c:pt idx="2654">
                  <c:v>15.4</c:v>
                </c:pt>
                <c:pt idx="2655">
                  <c:v>18.2</c:v>
                </c:pt>
                <c:pt idx="2656">
                  <c:v>19.5</c:v>
                </c:pt>
                <c:pt idx="2657">
                  <c:v>19.600000000000001</c:v>
                </c:pt>
                <c:pt idx="2658">
                  <c:v>18</c:v>
                </c:pt>
                <c:pt idx="2659">
                  <c:v>15.4</c:v>
                </c:pt>
                <c:pt idx="2660">
                  <c:v>11.7</c:v>
                </c:pt>
                <c:pt idx="2661">
                  <c:v>7.6</c:v>
                </c:pt>
                <c:pt idx="2662">
                  <c:v>4.5</c:v>
                </c:pt>
                <c:pt idx="2663">
                  <c:v>2.6</c:v>
                </c:pt>
                <c:pt idx="2664">
                  <c:v>1.9</c:v>
                </c:pt>
                <c:pt idx="2665">
                  <c:v>1.4</c:v>
                </c:pt>
                <c:pt idx="2666">
                  <c:v>0.8</c:v>
                </c:pt>
                <c:pt idx="2667">
                  <c:v>0.5</c:v>
                </c:pt>
                <c:pt idx="2668">
                  <c:v>0.1</c:v>
                </c:pt>
                <c:pt idx="2669">
                  <c:v>9.1999999999999993</c:v>
                </c:pt>
                <c:pt idx="2670">
                  <c:v>8.9</c:v>
                </c:pt>
                <c:pt idx="2671">
                  <c:v>9</c:v>
                </c:pt>
                <c:pt idx="2672">
                  <c:v>8.3000000000000007</c:v>
                </c:pt>
                <c:pt idx="2673">
                  <c:v>9.4</c:v>
                </c:pt>
                <c:pt idx="2674">
                  <c:v>12.3</c:v>
                </c:pt>
                <c:pt idx="2675">
                  <c:v>16.100000000000001</c:v>
                </c:pt>
                <c:pt idx="2676">
                  <c:v>19.2</c:v>
                </c:pt>
                <c:pt idx="2677">
                  <c:v>22.8</c:v>
                </c:pt>
                <c:pt idx="2678">
                  <c:v>25.2</c:v>
                </c:pt>
                <c:pt idx="2679">
                  <c:v>27.3</c:v>
                </c:pt>
                <c:pt idx="2680">
                  <c:v>28.2</c:v>
                </c:pt>
                <c:pt idx="2681">
                  <c:v>28.1</c:v>
                </c:pt>
                <c:pt idx="2682">
                  <c:v>27.4</c:v>
                </c:pt>
                <c:pt idx="2683">
                  <c:v>25.4</c:v>
                </c:pt>
                <c:pt idx="2684">
                  <c:v>22.2</c:v>
                </c:pt>
                <c:pt idx="2685">
                  <c:v>19.3</c:v>
                </c:pt>
                <c:pt idx="2686">
                  <c:v>15.9</c:v>
                </c:pt>
                <c:pt idx="2687">
                  <c:v>13.2</c:v>
                </c:pt>
                <c:pt idx="2688">
                  <c:v>11.8</c:v>
                </c:pt>
                <c:pt idx="2689">
                  <c:v>11.6</c:v>
                </c:pt>
                <c:pt idx="2690">
                  <c:v>10.9</c:v>
                </c:pt>
                <c:pt idx="2691">
                  <c:v>10.6</c:v>
                </c:pt>
                <c:pt idx="2692">
                  <c:v>9.6</c:v>
                </c:pt>
                <c:pt idx="2693">
                  <c:v>11.9</c:v>
                </c:pt>
                <c:pt idx="2694">
                  <c:v>11.3</c:v>
                </c:pt>
                <c:pt idx="2695">
                  <c:v>11.6</c:v>
                </c:pt>
                <c:pt idx="2696">
                  <c:v>11.4</c:v>
                </c:pt>
                <c:pt idx="2697">
                  <c:v>12.7</c:v>
                </c:pt>
                <c:pt idx="2698">
                  <c:v>15.1</c:v>
                </c:pt>
                <c:pt idx="2699">
                  <c:v>18.2</c:v>
                </c:pt>
                <c:pt idx="2700">
                  <c:v>21.1</c:v>
                </c:pt>
                <c:pt idx="2701">
                  <c:v>23.6</c:v>
                </c:pt>
                <c:pt idx="2702">
                  <c:v>25.7</c:v>
                </c:pt>
                <c:pt idx="2703">
                  <c:v>27.2</c:v>
                </c:pt>
                <c:pt idx="2704">
                  <c:v>28</c:v>
                </c:pt>
                <c:pt idx="2705">
                  <c:v>27.9</c:v>
                </c:pt>
                <c:pt idx="2706">
                  <c:v>27.4</c:v>
                </c:pt>
                <c:pt idx="2707">
                  <c:v>26.2</c:v>
                </c:pt>
                <c:pt idx="2708">
                  <c:v>24.4</c:v>
                </c:pt>
                <c:pt idx="2709">
                  <c:v>21.7</c:v>
                </c:pt>
                <c:pt idx="2710">
                  <c:v>19.399999999999999</c:v>
                </c:pt>
                <c:pt idx="2711">
                  <c:v>16.7</c:v>
                </c:pt>
                <c:pt idx="2712">
                  <c:v>15.8</c:v>
                </c:pt>
                <c:pt idx="2713">
                  <c:v>15</c:v>
                </c:pt>
                <c:pt idx="2714">
                  <c:v>14.3</c:v>
                </c:pt>
                <c:pt idx="2715">
                  <c:v>13.5</c:v>
                </c:pt>
                <c:pt idx="2716">
                  <c:v>12.9</c:v>
                </c:pt>
                <c:pt idx="2717">
                  <c:v>12.2</c:v>
                </c:pt>
                <c:pt idx="2718">
                  <c:v>11.6</c:v>
                </c:pt>
                <c:pt idx="2719">
                  <c:v>11.4</c:v>
                </c:pt>
                <c:pt idx="2720">
                  <c:v>11.3</c:v>
                </c:pt>
                <c:pt idx="2721">
                  <c:v>12.5</c:v>
                </c:pt>
                <c:pt idx="2722">
                  <c:v>15</c:v>
                </c:pt>
                <c:pt idx="2723">
                  <c:v>18</c:v>
                </c:pt>
                <c:pt idx="2724">
                  <c:v>20.9</c:v>
                </c:pt>
                <c:pt idx="2725">
                  <c:v>23.5</c:v>
                </c:pt>
                <c:pt idx="2726">
                  <c:v>25.6</c:v>
                </c:pt>
                <c:pt idx="2727">
                  <c:v>27.2</c:v>
                </c:pt>
                <c:pt idx="2728">
                  <c:v>28.3</c:v>
                </c:pt>
                <c:pt idx="2729">
                  <c:v>28.5</c:v>
                </c:pt>
                <c:pt idx="2730">
                  <c:v>28.1</c:v>
                </c:pt>
                <c:pt idx="2731">
                  <c:v>26.5</c:v>
                </c:pt>
                <c:pt idx="2732">
                  <c:v>24.5</c:v>
                </c:pt>
                <c:pt idx="2733">
                  <c:v>22</c:v>
                </c:pt>
                <c:pt idx="2734">
                  <c:v>19.100000000000001</c:v>
                </c:pt>
                <c:pt idx="2735">
                  <c:v>16.399999999999999</c:v>
                </c:pt>
                <c:pt idx="2736">
                  <c:v>14.7</c:v>
                </c:pt>
                <c:pt idx="2737">
                  <c:v>14.2</c:v>
                </c:pt>
                <c:pt idx="2738">
                  <c:v>13.7</c:v>
                </c:pt>
                <c:pt idx="2739">
                  <c:v>13.1</c:v>
                </c:pt>
                <c:pt idx="2740">
                  <c:v>12.4</c:v>
                </c:pt>
                <c:pt idx="2741">
                  <c:v>13.3</c:v>
                </c:pt>
                <c:pt idx="2742">
                  <c:v>13.1</c:v>
                </c:pt>
                <c:pt idx="2743">
                  <c:v>13</c:v>
                </c:pt>
                <c:pt idx="2744">
                  <c:v>12.5</c:v>
                </c:pt>
                <c:pt idx="2745">
                  <c:v>12.7</c:v>
                </c:pt>
                <c:pt idx="2746">
                  <c:v>14.9</c:v>
                </c:pt>
                <c:pt idx="2747">
                  <c:v>17.600000000000001</c:v>
                </c:pt>
                <c:pt idx="2748">
                  <c:v>20.100000000000001</c:v>
                </c:pt>
                <c:pt idx="2749">
                  <c:v>22.7</c:v>
                </c:pt>
                <c:pt idx="2750">
                  <c:v>24.7</c:v>
                </c:pt>
                <c:pt idx="2751">
                  <c:v>25.8</c:v>
                </c:pt>
                <c:pt idx="2752">
                  <c:v>26.6</c:v>
                </c:pt>
                <c:pt idx="2753">
                  <c:v>26.6</c:v>
                </c:pt>
                <c:pt idx="2754">
                  <c:v>26.3</c:v>
                </c:pt>
                <c:pt idx="2755">
                  <c:v>24.7</c:v>
                </c:pt>
                <c:pt idx="2756">
                  <c:v>22.2</c:v>
                </c:pt>
                <c:pt idx="2757">
                  <c:v>19.899999999999999</c:v>
                </c:pt>
                <c:pt idx="2758">
                  <c:v>17.3</c:v>
                </c:pt>
                <c:pt idx="2759">
                  <c:v>15.6</c:v>
                </c:pt>
                <c:pt idx="2760">
                  <c:v>15</c:v>
                </c:pt>
                <c:pt idx="2761">
                  <c:v>14.4</c:v>
                </c:pt>
                <c:pt idx="2762">
                  <c:v>14</c:v>
                </c:pt>
                <c:pt idx="2763">
                  <c:v>13.8</c:v>
                </c:pt>
                <c:pt idx="2764">
                  <c:v>13.6</c:v>
                </c:pt>
                <c:pt idx="2765">
                  <c:v>9.6</c:v>
                </c:pt>
                <c:pt idx="2766">
                  <c:v>9.4</c:v>
                </c:pt>
                <c:pt idx="2767">
                  <c:v>9.3000000000000007</c:v>
                </c:pt>
                <c:pt idx="2768">
                  <c:v>9.4</c:v>
                </c:pt>
                <c:pt idx="2769">
                  <c:v>10.7</c:v>
                </c:pt>
                <c:pt idx="2770">
                  <c:v>13.8</c:v>
                </c:pt>
                <c:pt idx="2771">
                  <c:v>17.3</c:v>
                </c:pt>
                <c:pt idx="2772">
                  <c:v>20.7</c:v>
                </c:pt>
                <c:pt idx="2773">
                  <c:v>23.6</c:v>
                </c:pt>
                <c:pt idx="2774">
                  <c:v>25.4</c:v>
                </c:pt>
                <c:pt idx="2775">
                  <c:v>26.6</c:v>
                </c:pt>
                <c:pt idx="2776">
                  <c:v>26.9</c:v>
                </c:pt>
                <c:pt idx="2777">
                  <c:v>25.1</c:v>
                </c:pt>
                <c:pt idx="2778">
                  <c:v>22.9</c:v>
                </c:pt>
                <c:pt idx="2779">
                  <c:v>20.100000000000001</c:v>
                </c:pt>
                <c:pt idx="2780">
                  <c:v>17</c:v>
                </c:pt>
                <c:pt idx="2781">
                  <c:v>14.5</c:v>
                </c:pt>
                <c:pt idx="2782">
                  <c:v>13.3</c:v>
                </c:pt>
                <c:pt idx="2783">
                  <c:v>12.9</c:v>
                </c:pt>
                <c:pt idx="2784">
                  <c:v>12</c:v>
                </c:pt>
                <c:pt idx="2785">
                  <c:v>12</c:v>
                </c:pt>
                <c:pt idx="2786">
                  <c:v>11.2</c:v>
                </c:pt>
                <c:pt idx="2787">
                  <c:v>13.1</c:v>
                </c:pt>
                <c:pt idx="2788">
                  <c:v>0.4</c:v>
                </c:pt>
                <c:pt idx="2789">
                  <c:v>3.6</c:v>
                </c:pt>
                <c:pt idx="2790">
                  <c:v>3.8</c:v>
                </c:pt>
                <c:pt idx="2791">
                  <c:v>3.8</c:v>
                </c:pt>
                <c:pt idx="2792">
                  <c:v>4.0999999999999996</c:v>
                </c:pt>
                <c:pt idx="2793">
                  <c:v>4.3</c:v>
                </c:pt>
                <c:pt idx="2794">
                  <c:v>6.8</c:v>
                </c:pt>
                <c:pt idx="2795">
                  <c:v>9.6999999999999993</c:v>
                </c:pt>
                <c:pt idx="2796">
                  <c:v>13</c:v>
                </c:pt>
                <c:pt idx="2797">
                  <c:v>16.399999999999999</c:v>
                </c:pt>
                <c:pt idx="2798">
                  <c:v>18.5</c:v>
                </c:pt>
                <c:pt idx="2799">
                  <c:v>20.2</c:v>
                </c:pt>
                <c:pt idx="2800">
                  <c:v>20.6</c:v>
                </c:pt>
                <c:pt idx="2801">
                  <c:v>19.100000000000001</c:v>
                </c:pt>
                <c:pt idx="2802">
                  <c:v>16.100000000000001</c:v>
                </c:pt>
                <c:pt idx="2803">
                  <c:v>12.7</c:v>
                </c:pt>
                <c:pt idx="2804">
                  <c:v>9</c:v>
                </c:pt>
                <c:pt idx="2805">
                  <c:v>8</c:v>
                </c:pt>
                <c:pt idx="2806">
                  <c:v>7.3</c:v>
                </c:pt>
                <c:pt idx="2807">
                  <c:v>7.2</c:v>
                </c:pt>
                <c:pt idx="2808">
                  <c:v>6.7</c:v>
                </c:pt>
                <c:pt idx="2809">
                  <c:v>6.3</c:v>
                </c:pt>
                <c:pt idx="2810">
                  <c:v>5.6</c:v>
                </c:pt>
                <c:pt idx="2811">
                  <c:v>2.2000000000000002</c:v>
                </c:pt>
                <c:pt idx="2812">
                  <c:v>-0.6</c:v>
                </c:pt>
                <c:pt idx="2813">
                  <c:v>-0.7</c:v>
                </c:pt>
                <c:pt idx="2814">
                  <c:v>-0.8</c:v>
                </c:pt>
                <c:pt idx="2815">
                  <c:v>-1</c:v>
                </c:pt>
                <c:pt idx="2816">
                  <c:v>-0.3</c:v>
                </c:pt>
                <c:pt idx="2817">
                  <c:v>0.3</c:v>
                </c:pt>
                <c:pt idx="2818">
                  <c:v>1.5</c:v>
                </c:pt>
                <c:pt idx="2819">
                  <c:v>3.8</c:v>
                </c:pt>
                <c:pt idx="2820">
                  <c:v>7</c:v>
                </c:pt>
                <c:pt idx="2821">
                  <c:v>9.6</c:v>
                </c:pt>
                <c:pt idx="2822">
                  <c:v>11.7</c:v>
                </c:pt>
                <c:pt idx="2823">
                  <c:v>13.1</c:v>
                </c:pt>
                <c:pt idx="2824">
                  <c:v>12.5</c:v>
                </c:pt>
                <c:pt idx="2825">
                  <c:v>11.3</c:v>
                </c:pt>
                <c:pt idx="2826">
                  <c:v>7.6</c:v>
                </c:pt>
                <c:pt idx="2827">
                  <c:v>4.5</c:v>
                </c:pt>
                <c:pt idx="2828">
                  <c:v>3.1</c:v>
                </c:pt>
                <c:pt idx="2829">
                  <c:v>2.5</c:v>
                </c:pt>
                <c:pt idx="2830">
                  <c:v>1.9</c:v>
                </c:pt>
                <c:pt idx="2831">
                  <c:v>1.5</c:v>
                </c:pt>
                <c:pt idx="2832">
                  <c:v>0.4</c:v>
                </c:pt>
                <c:pt idx="2833">
                  <c:v>-0.2</c:v>
                </c:pt>
                <c:pt idx="2834">
                  <c:v>-0.5</c:v>
                </c:pt>
                <c:pt idx="2835">
                  <c:v>-0.8</c:v>
                </c:pt>
                <c:pt idx="2836">
                  <c:v>-4</c:v>
                </c:pt>
                <c:pt idx="2837">
                  <c:v>-4</c:v>
                </c:pt>
                <c:pt idx="2838">
                  <c:v>-3.9</c:v>
                </c:pt>
                <c:pt idx="2839">
                  <c:v>-3.3</c:v>
                </c:pt>
                <c:pt idx="2840">
                  <c:v>-3.3</c:v>
                </c:pt>
                <c:pt idx="2841">
                  <c:v>-3.3</c:v>
                </c:pt>
                <c:pt idx="2842">
                  <c:v>-3.7</c:v>
                </c:pt>
                <c:pt idx="2843">
                  <c:v>-2.2999999999999998</c:v>
                </c:pt>
                <c:pt idx="2844">
                  <c:v>-0.3</c:v>
                </c:pt>
                <c:pt idx="2845">
                  <c:v>2.4</c:v>
                </c:pt>
                <c:pt idx="2846">
                  <c:v>4.5</c:v>
                </c:pt>
                <c:pt idx="2847">
                  <c:v>6</c:v>
                </c:pt>
                <c:pt idx="2848">
                  <c:v>6.2</c:v>
                </c:pt>
                <c:pt idx="2849">
                  <c:v>4.9000000000000004</c:v>
                </c:pt>
                <c:pt idx="2850">
                  <c:v>2.2000000000000002</c:v>
                </c:pt>
                <c:pt idx="2851">
                  <c:v>-0.2</c:v>
                </c:pt>
                <c:pt idx="2852">
                  <c:v>-1</c:v>
                </c:pt>
                <c:pt idx="2853">
                  <c:v>-1.3</c:v>
                </c:pt>
                <c:pt idx="2854">
                  <c:v>-1.6</c:v>
                </c:pt>
                <c:pt idx="2855">
                  <c:v>-1.8</c:v>
                </c:pt>
                <c:pt idx="2856">
                  <c:v>-2.2000000000000002</c:v>
                </c:pt>
                <c:pt idx="2857">
                  <c:v>-2.4</c:v>
                </c:pt>
                <c:pt idx="2858">
                  <c:v>-2.4</c:v>
                </c:pt>
                <c:pt idx="2859">
                  <c:v>-2.9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3-4189-9F01-262D51540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50720"/>
        <c:axId val="51952256"/>
      </c:areaChart>
      <c:areaChart>
        <c:grouping val="standard"/>
        <c:varyColors val="0"/>
        <c:ser>
          <c:idx val="1"/>
          <c:order val="1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'1993_1994_1995 (2)'!$D$3:$D$2862</c:f>
              <c:numCache>
                <c:formatCode>dd/mm/yy\ h:mm;@</c:formatCode>
                <c:ptCount val="2860"/>
                <c:pt idx="0">
                  <c:v>33239.999988425996</c:v>
                </c:pt>
                <c:pt idx="1">
                  <c:v>33240.041655092667</c:v>
                </c:pt>
                <c:pt idx="2">
                  <c:v>33240.083321759332</c:v>
                </c:pt>
                <c:pt idx="3">
                  <c:v>33240.124988425996</c:v>
                </c:pt>
                <c:pt idx="4">
                  <c:v>33240.166655092667</c:v>
                </c:pt>
                <c:pt idx="5">
                  <c:v>33240.208321759332</c:v>
                </c:pt>
                <c:pt idx="6">
                  <c:v>33240.249988425996</c:v>
                </c:pt>
                <c:pt idx="7">
                  <c:v>33240.291655092667</c:v>
                </c:pt>
                <c:pt idx="8">
                  <c:v>33240.333321759332</c:v>
                </c:pt>
                <c:pt idx="9">
                  <c:v>33240.374988425996</c:v>
                </c:pt>
                <c:pt idx="10">
                  <c:v>33240.416655092667</c:v>
                </c:pt>
                <c:pt idx="11">
                  <c:v>33240.458321759332</c:v>
                </c:pt>
                <c:pt idx="12">
                  <c:v>33240.499988425996</c:v>
                </c:pt>
                <c:pt idx="13">
                  <c:v>33240.541655092667</c:v>
                </c:pt>
                <c:pt idx="14">
                  <c:v>33240.583321759332</c:v>
                </c:pt>
                <c:pt idx="15">
                  <c:v>33240.624988425996</c:v>
                </c:pt>
                <c:pt idx="16">
                  <c:v>33240.666655092667</c:v>
                </c:pt>
                <c:pt idx="17">
                  <c:v>33240.708321759332</c:v>
                </c:pt>
                <c:pt idx="18">
                  <c:v>33240.749988425996</c:v>
                </c:pt>
                <c:pt idx="19">
                  <c:v>33240.791655092667</c:v>
                </c:pt>
                <c:pt idx="20">
                  <c:v>33240.833321759332</c:v>
                </c:pt>
                <c:pt idx="21">
                  <c:v>33240.874988425996</c:v>
                </c:pt>
                <c:pt idx="22">
                  <c:v>33240.916655092667</c:v>
                </c:pt>
                <c:pt idx="23">
                  <c:v>33240.958321759332</c:v>
                </c:pt>
                <c:pt idx="24">
                  <c:v>33270.999988425996</c:v>
                </c:pt>
                <c:pt idx="25">
                  <c:v>33271.041655092667</c:v>
                </c:pt>
                <c:pt idx="26">
                  <c:v>33271.083321759332</c:v>
                </c:pt>
                <c:pt idx="27">
                  <c:v>33271.124988425996</c:v>
                </c:pt>
                <c:pt idx="28">
                  <c:v>33271.166655092667</c:v>
                </c:pt>
                <c:pt idx="29">
                  <c:v>33271.208321759332</c:v>
                </c:pt>
                <c:pt idx="30">
                  <c:v>33271.249988425996</c:v>
                </c:pt>
                <c:pt idx="31">
                  <c:v>33271.291655092667</c:v>
                </c:pt>
                <c:pt idx="32">
                  <c:v>33271.333321759332</c:v>
                </c:pt>
                <c:pt idx="33">
                  <c:v>33271.374988425996</c:v>
                </c:pt>
                <c:pt idx="34">
                  <c:v>33271.416655092667</c:v>
                </c:pt>
                <c:pt idx="35">
                  <c:v>33271.458321759332</c:v>
                </c:pt>
                <c:pt idx="36">
                  <c:v>33271.499988425996</c:v>
                </c:pt>
                <c:pt idx="37">
                  <c:v>33271.541655092667</c:v>
                </c:pt>
                <c:pt idx="38">
                  <c:v>33271.583321759332</c:v>
                </c:pt>
                <c:pt idx="39">
                  <c:v>33271.624988425996</c:v>
                </c:pt>
                <c:pt idx="40">
                  <c:v>33271.666655092667</c:v>
                </c:pt>
                <c:pt idx="41">
                  <c:v>33271.708321759332</c:v>
                </c:pt>
                <c:pt idx="42">
                  <c:v>33271.749988425996</c:v>
                </c:pt>
                <c:pt idx="43">
                  <c:v>33271.791655092667</c:v>
                </c:pt>
                <c:pt idx="44">
                  <c:v>33271.833321759332</c:v>
                </c:pt>
                <c:pt idx="45">
                  <c:v>33271.874988425996</c:v>
                </c:pt>
                <c:pt idx="46">
                  <c:v>33271.916655092667</c:v>
                </c:pt>
                <c:pt idx="47">
                  <c:v>33271.958321759332</c:v>
                </c:pt>
                <c:pt idx="48">
                  <c:v>33299.041655092667</c:v>
                </c:pt>
                <c:pt idx="49">
                  <c:v>33299.083321759332</c:v>
                </c:pt>
                <c:pt idx="50">
                  <c:v>33299.124988425996</c:v>
                </c:pt>
                <c:pt idx="51">
                  <c:v>33299.166655092667</c:v>
                </c:pt>
                <c:pt idx="52">
                  <c:v>33299.208321759332</c:v>
                </c:pt>
                <c:pt idx="53">
                  <c:v>33299.249988425996</c:v>
                </c:pt>
                <c:pt idx="54">
                  <c:v>33299.291655092667</c:v>
                </c:pt>
                <c:pt idx="55">
                  <c:v>33299.333321759332</c:v>
                </c:pt>
                <c:pt idx="56">
                  <c:v>33299.374988425996</c:v>
                </c:pt>
                <c:pt idx="57">
                  <c:v>33299.416655092667</c:v>
                </c:pt>
                <c:pt idx="58">
                  <c:v>33299.458321759332</c:v>
                </c:pt>
                <c:pt idx="59">
                  <c:v>33299.499988425996</c:v>
                </c:pt>
                <c:pt idx="60">
                  <c:v>33299.541655092667</c:v>
                </c:pt>
                <c:pt idx="61">
                  <c:v>33299.583321759332</c:v>
                </c:pt>
                <c:pt idx="62">
                  <c:v>33299.624988425996</c:v>
                </c:pt>
                <c:pt idx="63">
                  <c:v>33299.666655092667</c:v>
                </c:pt>
                <c:pt idx="64">
                  <c:v>33299.708321759332</c:v>
                </c:pt>
                <c:pt idx="65">
                  <c:v>33299.749988425996</c:v>
                </c:pt>
                <c:pt idx="66">
                  <c:v>33299.791655092667</c:v>
                </c:pt>
                <c:pt idx="67">
                  <c:v>33299.833321759332</c:v>
                </c:pt>
                <c:pt idx="68">
                  <c:v>33299.874988425996</c:v>
                </c:pt>
                <c:pt idx="69">
                  <c:v>33299.916655092667</c:v>
                </c:pt>
                <c:pt idx="70">
                  <c:v>33299.958321759332</c:v>
                </c:pt>
                <c:pt idx="71">
                  <c:v>33329.999988425996</c:v>
                </c:pt>
                <c:pt idx="72">
                  <c:v>33330.041655092667</c:v>
                </c:pt>
                <c:pt idx="73">
                  <c:v>33330.083321759332</c:v>
                </c:pt>
                <c:pt idx="74">
                  <c:v>33330.124988425996</c:v>
                </c:pt>
                <c:pt idx="75">
                  <c:v>33330.166655092667</c:v>
                </c:pt>
                <c:pt idx="76">
                  <c:v>33330.208321759332</c:v>
                </c:pt>
                <c:pt idx="77">
                  <c:v>33330.249988425996</c:v>
                </c:pt>
                <c:pt idx="78">
                  <c:v>33330.291655092667</c:v>
                </c:pt>
                <c:pt idx="79">
                  <c:v>33330.333321759332</c:v>
                </c:pt>
                <c:pt idx="80">
                  <c:v>33330.374988425996</c:v>
                </c:pt>
                <c:pt idx="81">
                  <c:v>33330.416655092667</c:v>
                </c:pt>
                <c:pt idx="82">
                  <c:v>33330.458321759332</c:v>
                </c:pt>
                <c:pt idx="83">
                  <c:v>33330.499988425996</c:v>
                </c:pt>
                <c:pt idx="84">
                  <c:v>33330.541655092667</c:v>
                </c:pt>
                <c:pt idx="85">
                  <c:v>33330.583321759332</c:v>
                </c:pt>
                <c:pt idx="86">
                  <c:v>33330.624988425996</c:v>
                </c:pt>
                <c:pt idx="87">
                  <c:v>33330.666655092667</c:v>
                </c:pt>
                <c:pt idx="88">
                  <c:v>33330.708321759332</c:v>
                </c:pt>
                <c:pt idx="89">
                  <c:v>33330.749988425996</c:v>
                </c:pt>
                <c:pt idx="90">
                  <c:v>33330.791655092667</c:v>
                </c:pt>
                <c:pt idx="91">
                  <c:v>33330.833321759332</c:v>
                </c:pt>
                <c:pt idx="92">
                  <c:v>33330.874988425996</c:v>
                </c:pt>
                <c:pt idx="93">
                  <c:v>33330.916655092667</c:v>
                </c:pt>
                <c:pt idx="94">
                  <c:v>33330.958321759332</c:v>
                </c:pt>
                <c:pt idx="95">
                  <c:v>33359.999988425996</c:v>
                </c:pt>
                <c:pt idx="96">
                  <c:v>33360.041655092667</c:v>
                </c:pt>
                <c:pt idx="97">
                  <c:v>33360.083321759332</c:v>
                </c:pt>
                <c:pt idx="98">
                  <c:v>33360.124988425996</c:v>
                </c:pt>
                <c:pt idx="99">
                  <c:v>33360.166655092667</c:v>
                </c:pt>
                <c:pt idx="100">
                  <c:v>33360.208321759332</c:v>
                </c:pt>
                <c:pt idx="101">
                  <c:v>33360.249988425996</c:v>
                </c:pt>
                <c:pt idx="102">
                  <c:v>33360.291655092667</c:v>
                </c:pt>
                <c:pt idx="103">
                  <c:v>33360.333321759332</c:v>
                </c:pt>
                <c:pt idx="104">
                  <c:v>33360.374988425996</c:v>
                </c:pt>
                <c:pt idx="105">
                  <c:v>33360.416655092667</c:v>
                </c:pt>
                <c:pt idx="106">
                  <c:v>33360.458321759332</c:v>
                </c:pt>
                <c:pt idx="107">
                  <c:v>33360.499988425996</c:v>
                </c:pt>
                <c:pt idx="108">
                  <c:v>33360.541655092667</c:v>
                </c:pt>
                <c:pt idx="109">
                  <c:v>33360.583321759332</c:v>
                </c:pt>
                <c:pt idx="110">
                  <c:v>33360.624988425996</c:v>
                </c:pt>
                <c:pt idx="111">
                  <c:v>33360.666655092667</c:v>
                </c:pt>
                <c:pt idx="112">
                  <c:v>33360.708321759332</c:v>
                </c:pt>
                <c:pt idx="113">
                  <c:v>33360.749988425996</c:v>
                </c:pt>
                <c:pt idx="114">
                  <c:v>33360.791655092667</c:v>
                </c:pt>
                <c:pt idx="115">
                  <c:v>33360.833321759332</c:v>
                </c:pt>
                <c:pt idx="116">
                  <c:v>33360.874988425996</c:v>
                </c:pt>
                <c:pt idx="117">
                  <c:v>33360.916655092667</c:v>
                </c:pt>
                <c:pt idx="118">
                  <c:v>33360.958321759332</c:v>
                </c:pt>
                <c:pt idx="119">
                  <c:v>33390.999988425996</c:v>
                </c:pt>
                <c:pt idx="120">
                  <c:v>33391.041655092667</c:v>
                </c:pt>
                <c:pt idx="121">
                  <c:v>33391.083321759332</c:v>
                </c:pt>
                <c:pt idx="122">
                  <c:v>33391.124988425996</c:v>
                </c:pt>
                <c:pt idx="123">
                  <c:v>33391.166655092667</c:v>
                </c:pt>
                <c:pt idx="124">
                  <c:v>33391.208321759332</c:v>
                </c:pt>
                <c:pt idx="125">
                  <c:v>33391.249988425996</c:v>
                </c:pt>
                <c:pt idx="126">
                  <c:v>33391.291655092667</c:v>
                </c:pt>
                <c:pt idx="127">
                  <c:v>33391.333321759332</c:v>
                </c:pt>
                <c:pt idx="128">
                  <c:v>33391.374988425996</c:v>
                </c:pt>
                <c:pt idx="129">
                  <c:v>33391.416655092667</c:v>
                </c:pt>
                <c:pt idx="130">
                  <c:v>33391.458321759332</c:v>
                </c:pt>
                <c:pt idx="131">
                  <c:v>33391.499988425996</c:v>
                </c:pt>
                <c:pt idx="132">
                  <c:v>33391.541655092667</c:v>
                </c:pt>
                <c:pt idx="133">
                  <c:v>33391.583321759332</c:v>
                </c:pt>
                <c:pt idx="134">
                  <c:v>33391.624988425996</c:v>
                </c:pt>
                <c:pt idx="135">
                  <c:v>33391.666655092667</c:v>
                </c:pt>
                <c:pt idx="136">
                  <c:v>33391.708321759332</c:v>
                </c:pt>
                <c:pt idx="137">
                  <c:v>33391.749988425996</c:v>
                </c:pt>
                <c:pt idx="138">
                  <c:v>33391.791655092667</c:v>
                </c:pt>
                <c:pt idx="139">
                  <c:v>33391.833321759332</c:v>
                </c:pt>
                <c:pt idx="140">
                  <c:v>33391.874988425996</c:v>
                </c:pt>
                <c:pt idx="141">
                  <c:v>33391.916655092667</c:v>
                </c:pt>
                <c:pt idx="142">
                  <c:v>33391.958321759332</c:v>
                </c:pt>
                <c:pt idx="143">
                  <c:v>33420.999988425996</c:v>
                </c:pt>
                <c:pt idx="144">
                  <c:v>33421.041655092667</c:v>
                </c:pt>
                <c:pt idx="145">
                  <c:v>33421.083321759332</c:v>
                </c:pt>
                <c:pt idx="146">
                  <c:v>33421.124988425996</c:v>
                </c:pt>
                <c:pt idx="147">
                  <c:v>33421.166655092667</c:v>
                </c:pt>
                <c:pt idx="148">
                  <c:v>33421.208321759332</c:v>
                </c:pt>
                <c:pt idx="149">
                  <c:v>33421.249988425996</c:v>
                </c:pt>
                <c:pt idx="150">
                  <c:v>33421.291655092667</c:v>
                </c:pt>
                <c:pt idx="151">
                  <c:v>33421.333321759332</c:v>
                </c:pt>
                <c:pt idx="152">
                  <c:v>33421.374988425996</c:v>
                </c:pt>
                <c:pt idx="153">
                  <c:v>33421.416655092667</c:v>
                </c:pt>
                <c:pt idx="154">
                  <c:v>33421.458321759332</c:v>
                </c:pt>
                <c:pt idx="155">
                  <c:v>33421.499988425996</c:v>
                </c:pt>
                <c:pt idx="156">
                  <c:v>33421.541655092667</c:v>
                </c:pt>
                <c:pt idx="157">
                  <c:v>33421.583321759332</c:v>
                </c:pt>
                <c:pt idx="158">
                  <c:v>33421.624988425996</c:v>
                </c:pt>
                <c:pt idx="159">
                  <c:v>33421.666655092667</c:v>
                </c:pt>
                <c:pt idx="160">
                  <c:v>33421.708321759332</c:v>
                </c:pt>
                <c:pt idx="161">
                  <c:v>33421.749988425996</c:v>
                </c:pt>
                <c:pt idx="162">
                  <c:v>33421.791655092667</c:v>
                </c:pt>
                <c:pt idx="163">
                  <c:v>33421.833321759332</c:v>
                </c:pt>
                <c:pt idx="164">
                  <c:v>33421.874988425996</c:v>
                </c:pt>
                <c:pt idx="165">
                  <c:v>33421.916655092667</c:v>
                </c:pt>
                <c:pt idx="166">
                  <c:v>33421.958321759332</c:v>
                </c:pt>
                <c:pt idx="167">
                  <c:v>33451.999988425996</c:v>
                </c:pt>
                <c:pt idx="168">
                  <c:v>33452.041655092667</c:v>
                </c:pt>
                <c:pt idx="169">
                  <c:v>33452.083321759332</c:v>
                </c:pt>
                <c:pt idx="170">
                  <c:v>33452.124988425996</c:v>
                </c:pt>
                <c:pt idx="171">
                  <c:v>33452.166655092667</c:v>
                </c:pt>
                <c:pt idx="172">
                  <c:v>33452.208321759332</c:v>
                </c:pt>
                <c:pt idx="173">
                  <c:v>33452.249988425996</c:v>
                </c:pt>
                <c:pt idx="174">
                  <c:v>33452.291655092667</c:v>
                </c:pt>
                <c:pt idx="175">
                  <c:v>33452.333321759332</c:v>
                </c:pt>
                <c:pt idx="176">
                  <c:v>33452.374988425996</c:v>
                </c:pt>
                <c:pt idx="177">
                  <c:v>33452.416655092667</c:v>
                </c:pt>
                <c:pt idx="178">
                  <c:v>33452.458321759332</c:v>
                </c:pt>
                <c:pt idx="179">
                  <c:v>33452.499988425996</c:v>
                </c:pt>
                <c:pt idx="180">
                  <c:v>33452.541655092667</c:v>
                </c:pt>
                <c:pt idx="181">
                  <c:v>33452.583321759332</c:v>
                </c:pt>
                <c:pt idx="182">
                  <c:v>33452.624988425996</c:v>
                </c:pt>
                <c:pt idx="183">
                  <c:v>33452.666655092667</c:v>
                </c:pt>
                <c:pt idx="184">
                  <c:v>33452.708321759332</c:v>
                </c:pt>
                <c:pt idx="185">
                  <c:v>33452.749988425996</c:v>
                </c:pt>
                <c:pt idx="186">
                  <c:v>33452.791655092667</c:v>
                </c:pt>
                <c:pt idx="187">
                  <c:v>33452.833321759332</c:v>
                </c:pt>
                <c:pt idx="188">
                  <c:v>33452.874988425996</c:v>
                </c:pt>
                <c:pt idx="189">
                  <c:v>33452.916655092667</c:v>
                </c:pt>
                <c:pt idx="190">
                  <c:v>33452.958321759332</c:v>
                </c:pt>
                <c:pt idx="191">
                  <c:v>33483.041655092667</c:v>
                </c:pt>
                <c:pt idx="192">
                  <c:v>33483.083321759332</c:v>
                </c:pt>
                <c:pt idx="193">
                  <c:v>33483.124988425996</c:v>
                </c:pt>
                <c:pt idx="194">
                  <c:v>33483.166655092667</c:v>
                </c:pt>
                <c:pt idx="195">
                  <c:v>33483.208321759332</c:v>
                </c:pt>
                <c:pt idx="196">
                  <c:v>33483.249988425996</c:v>
                </c:pt>
                <c:pt idx="197">
                  <c:v>33483.291655092667</c:v>
                </c:pt>
                <c:pt idx="198">
                  <c:v>33483.333321759332</c:v>
                </c:pt>
                <c:pt idx="199">
                  <c:v>33483.374988425996</c:v>
                </c:pt>
                <c:pt idx="200">
                  <c:v>33483.416655092667</c:v>
                </c:pt>
                <c:pt idx="201">
                  <c:v>33483.458321759332</c:v>
                </c:pt>
                <c:pt idx="202">
                  <c:v>33483.499988425996</c:v>
                </c:pt>
                <c:pt idx="203">
                  <c:v>33483.541655092667</c:v>
                </c:pt>
                <c:pt idx="204">
                  <c:v>33483.583321759332</c:v>
                </c:pt>
                <c:pt idx="205">
                  <c:v>33483.624988425996</c:v>
                </c:pt>
                <c:pt idx="206">
                  <c:v>33483.666655092667</c:v>
                </c:pt>
                <c:pt idx="207">
                  <c:v>33483.708321759332</c:v>
                </c:pt>
                <c:pt idx="208">
                  <c:v>33483.749988425996</c:v>
                </c:pt>
                <c:pt idx="209">
                  <c:v>33483.791655092667</c:v>
                </c:pt>
                <c:pt idx="210">
                  <c:v>33483.833321759332</c:v>
                </c:pt>
                <c:pt idx="211">
                  <c:v>33483.874988425996</c:v>
                </c:pt>
                <c:pt idx="212">
                  <c:v>33483.916655092667</c:v>
                </c:pt>
                <c:pt idx="213">
                  <c:v>33483.958321759332</c:v>
                </c:pt>
                <c:pt idx="214">
                  <c:v>33512.999988425996</c:v>
                </c:pt>
                <c:pt idx="215">
                  <c:v>33513.041655092667</c:v>
                </c:pt>
                <c:pt idx="216">
                  <c:v>33513.083321759332</c:v>
                </c:pt>
                <c:pt idx="217">
                  <c:v>33513.124988425996</c:v>
                </c:pt>
                <c:pt idx="218">
                  <c:v>33513.166655092667</c:v>
                </c:pt>
                <c:pt idx="219">
                  <c:v>33513.208321759332</c:v>
                </c:pt>
                <c:pt idx="220">
                  <c:v>33513.249988425996</c:v>
                </c:pt>
                <c:pt idx="221">
                  <c:v>33513.291655092667</c:v>
                </c:pt>
                <c:pt idx="222">
                  <c:v>33513.333321759332</c:v>
                </c:pt>
                <c:pt idx="223">
                  <c:v>33513.374988425996</c:v>
                </c:pt>
                <c:pt idx="224">
                  <c:v>33513.416655092667</c:v>
                </c:pt>
                <c:pt idx="225">
                  <c:v>33513.458321759332</c:v>
                </c:pt>
                <c:pt idx="226">
                  <c:v>33513.499988425996</c:v>
                </c:pt>
                <c:pt idx="227">
                  <c:v>33513.541655092667</c:v>
                </c:pt>
                <c:pt idx="228">
                  <c:v>33513.583321759332</c:v>
                </c:pt>
                <c:pt idx="229">
                  <c:v>33513.624988425996</c:v>
                </c:pt>
                <c:pt idx="230">
                  <c:v>33513.666655092667</c:v>
                </c:pt>
                <c:pt idx="231">
                  <c:v>33513.708321759332</c:v>
                </c:pt>
                <c:pt idx="232">
                  <c:v>33513.749988425996</c:v>
                </c:pt>
                <c:pt idx="233">
                  <c:v>33513.791655092667</c:v>
                </c:pt>
                <c:pt idx="234">
                  <c:v>33513.833321759332</c:v>
                </c:pt>
                <c:pt idx="235">
                  <c:v>33513.874988425996</c:v>
                </c:pt>
                <c:pt idx="236">
                  <c:v>33513.916655092667</c:v>
                </c:pt>
                <c:pt idx="237">
                  <c:v>33513.958321759332</c:v>
                </c:pt>
                <c:pt idx="238">
                  <c:v>33543.999988425996</c:v>
                </c:pt>
                <c:pt idx="239">
                  <c:v>33544.041655092667</c:v>
                </c:pt>
                <c:pt idx="240">
                  <c:v>33544.083321759332</c:v>
                </c:pt>
                <c:pt idx="241">
                  <c:v>33544.124988425996</c:v>
                </c:pt>
                <c:pt idx="242">
                  <c:v>33544.166655092667</c:v>
                </c:pt>
                <c:pt idx="243">
                  <c:v>33544.208321759332</c:v>
                </c:pt>
                <c:pt idx="244">
                  <c:v>33544.249988425996</c:v>
                </c:pt>
                <c:pt idx="245">
                  <c:v>33544.291655092667</c:v>
                </c:pt>
                <c:pt idx="246">
                  <c:v>33544.333321759332</c:v>
                </c:pt>
                <c:pt idx="247">
                  <c:v>33544.374988425996</c:v>
                </c:pt>
                <c:pt idx="248">
                  <c:v>33544.416655092667</c:v>
                </c:pt>
                <c:pt idx="249">
                  <c:v>33544.458321759332</c:v>
                </c:pt>
                <c:pt idx="250">
                  <c:v>33544.499988425996</c:v>
                </c:pt>
                <c:pt idx="251">
                  <c:v>33544.541655092667</c:v>
                </c:pt>
                <c:pt idx="252">
                  <c:v>33544.583321759332</c:v>
                </c:pt>
                <c:pt idx="253">
                  <c:v>33544.624988425996</c:v>
                </c:pt>
                <c:pt idx="254">
                  <c:v>33544.666655092667</c:v>
                </c:pt>
                <c:pt idx="255">
                  <c:v>33544.708321759332</c:v>
                </c:pt>
                <c:pt idx="256">
                  <c:v>33544.749988425996</c:v>
                </c:pt>
                <c:pt idx="257">
                  <c:v>33544.791655092667</c:v>
                </c:pt>
                <c:pt idx="258">
                  <c:v>33544.833321759332</c:v>
                </c:pt>
                <c:pt idx="259">
                  <c:v>33544.874988425996</c:v>
                </c:pt>
                <c:pt idx="260">
                  <c:v>33544.916655092667</c:v>
                </c:pt>
                <c:pt idx="261">
                  <c:v>33544.958321759332</c:v>
                </c:pt>
                <c:pt idx="262">
                  <c:v>33573.999988425996</c:v>
                </c:pt>
                <c:pt idx="263">
                  <c:v>33574.041655092667</c:v>
                </c:pt>
                <c:pt idx="264">
                  <c:v>33574.083321759332</c:v>
                </c:pt>
                <c:pt idx="265">
                  <c:v>33574.124988425996</c:v>
                </c:pt>
                <c:pt idx="266">
                  <c:v>33574.166655092667</c:v>
                </c:pt>
                <c:pt idx="267">
                  <c:v>33574.208321759332</c:v>
                </c:pt>
                <c:pt idx="268">
                  <c:v>33574.249988425996</c:v>
                </c:pt>
                <c:pt idx="269">
                  <c:v>33574.291655092667</c:v>
                </c:pt>
                <c:pt idx="270">
                  <c:v>33574.333321759332</c:v>
                </c:pt>
                <c:pt idx="271">
                  <c:v>33574.374988425996</c:v>
                </c:pt>
                <c:pt idx="272">
                  <c:v>33574.416655092667</c:v>
                </c:pt>
                <c:pt idx="273">
                  <c:v>33574.458321759332</c:v>
                </c:pt>
                <c:pt idx="274">
                  <c:v>33574.499988425996</c:v>
                </c:pt>
                <c:pt idx="275">
                  <c:v>33574.541655092667</c:v>
                </c:pt>
                <c:pt idx="276">
                  <c:v>33574.583321759332</c:v>
                </c:pt>
                <c:pt idx="277">
                  <c:v>33574.624988425996</c:v>
                </c:pt>
                <c:pt idx="278">
                  <c:v>33574.666655092667</c:v>
                </c:pt>
                <c:pt idx="279">
                  <c:v>33574.708321759332</c:v>
                </c:pt>
                <c:pt idx="280">
                  <c:v>33574.749988425996</c:v>
                </c:pt>
                <c:pt idx="281">
                  <c:v>33574.791655092667</c:v>
                </c:pt>
                <c:pt idx="282">
                  <c:v>33574.833321759332</c:v>
                </c:pt>
                <c:pt idx="283">
                  <c:v>33574.874988425996</c:v>
                </c:pt>
                <c:pt idx="284">
                  <c:v>33574.916655092667</c:v>
                </c:pt>
                <c:pt idx="285">
                  <c:v>33574.958321759332</c:v>
                </c:pt>
                <c:pt idx="286">
                  <c:v>33604.999988425996</c:v>
                </c:pt>
                <c:pt idx="287">
                  <c:v>33604.999988425996</c:v>
                </c:pt>
                <c:pt idx="288">
                  <c:v>33605.041655092667</c:v>
                </c:pt>
                <c:pt idx="289">
                  <c:v>33605.041655092667</c:v>
                </c:pt>
                <c:pt idx="290">
                  <c:v>33605.083321759332</c:v>
                </c:pt>
                <c:pt idx="291">
                  <c:v>33605.083321759332</c:v>
                </c:pt>
                <c:pt idx="292">
                  <c:v>33605.124988425996</c:v>
                </c:pt>
                <c:pt idx="293">
                  <c:v>33605.124988425996</c:v>
                </c:pt>
                <c:pt idx="294">
                  <c:v>33605.166655092667</c:v>
                </c:pt>
                <c:pt idx="295">
                  <c:v>33605.166655092667</c:v>
                </c:pt>
                <c:pt idx="296">
                  <c:v>33605.208321759332</c:v>
                </c:pt>
                <c:pt idx="297">
                  <c:v>33605.208321759332</c:v>
                </c:pt>
                <c:pt idx="298">
                  <c:v>33605.249988425996</c:v>
                </c:pt>
                <c:pt idx="299">
                  <c:v>33605.249988425996</c:v>
                </c:pt>
                <c:pt idx="300">
                  <c:v>33605.291655092667</c:v>
                </c:pt>
                <c:pt idx="301">
                  <c:v>33605.291655092667</c:v>
                </c:pt>
                <c:pt idx="302">
                  <c:v>33605.333321759332</c:v>
                </c:pt>
                <c:pt idx="303">
                  <c:v>33605.333321759332</c:v>
                </c:pt>
                <c:pt idx="304">
                  <c:v>33605.374988425996</c:v>
                </c:pt>
                <c:pt idx="305">
                  <c:v>33605.374988425996</c:v>
                </c:pt>
                <c:pt idx="306">
                  <c:v>33605.416655092667</c:v>
                </c:pt>
                <c:pt idx="307">
                  <c:v>33605.416655092667</c:v>
                </c:pt>
                <c:pt idx="308">
                  <c:v>33605.458321759332</c:v>
                </c:pt>
                <c:pt idx="309">
                  <c:v>33605.458321759332</c:v>
                </c:pt>
                <c:pt idx="310">
                  <c:v>33605.499988425996</c:v>
                </c:pt>
                <c:pt idx="311">
                  <c:v>33605.499988425996</c:v>
                </c:pt>
                <c:pt idx="312">
                  <c:v>33605.541655092667</c:v>
                </c:pt>
                <c:pt idx="313">
                  <c:v>33605.541655092667</c:v>
                </c:pt>
                <c:pt idx="314">
                  <c:v>33605.583321759332</c:v>
                </c:pt>
                <c:pt idx="315">
                  <c:v>33605.583321759332</c:v>
                </c:pt>
                <c:pt idx="316">
                  <c:v>33605.624988425996</c:v>
                </c:pt>
                <c:pt idx="317">
                  <c:v>33605.624988425996</c:v>
                </c:pt>
                <c:pt idx="318">
                  <c:v>33605.666655092667</c:v>
                </c:pt>
                <c:pt idx="319">
                  <c:v>33605.666655092667</c:v>
                </c:pt>
                <c:pt idx="320">
                  <c:v>33605.708321759332</c:v>
                </c:pt>
                <c:pt idx="321">
                  <c:v>33605.708321759332</c:v>
                </c:pt>
                <c:pt idx="322">
                  <c:v>33605.749988425996</c:v>
                </c:pt>
                <c:pt idx="323">
                  <c:v>33605.749988425996</c:v>
                </c:pt>
                <c:pt idx="324">
                  <c:v>33605.791655092667</c:v>
                </c:pt>
                <c:pt idx="325">
                  <c:v>33605.791655092667</c:v>
                </c:pt>
                <c:pt idx="326">
                  <c:v>33605.833321759332</c:v>
                </c:pt>
                <c:pt idx="327">
                  <c:v>33605.833321759332</c:v>
                </c:pt>
                <c:pt idx="328">
                  <c:v>33605.874988425996</c:v>
                </c:pt>
                <c:pt idx="329">
                  <c:v>33605.874988425996</c:v>
                </c:pt>
                <c:pt idx="330">
                  <c:v>33605.916655092667</c:v>
                </c:pt>
                <c:pt idx="331">
                  <c:v>33605.916655092667</c:v>
                </c:pt>
                <c:pt idx="332">
                  <c:v>33605.958321759332</c:v>
                </c:pt>
                <c:pt idx="333">
                  <c:v>33605.958321759332</c:v>
                </c:pt>
                <c:pt idx="334">
                  <c:v>33604.999988425996</c:v>
                </c:pt>
                <c:pt idx="335">
                  <c:v>33604.999988425996</c:v>
                </c:pt>
                <c:pt idx="336">
                  <c:v>33605.041655092667</c:v>
                </c:pt>
                <c:pt idx="337">
                  <c:v>33605.041655092667</c:v>
                </c:pt>
                <c:pt idx="338">
                  <c:v>33605.083321759332</c:v>
                </c:pt>
                <c:pt idx="339">
                  <c:v>33605.083321759332</c:v>
                </c:pt>
                <c:pt idx="340">
                  <c:v>33605.124988425996</c:v>
                </c:pt>
                <c:pt idx="341">
                  <c:v>33605.124988425996</c:v>
                </c:pt>
                <c:pt idx="342">
                  <c:v>33605.166655092667</c:v>
                </c:pt>
                <c:pt idx="343">
                  <c:v>33605.166655092667</c:v>
                </c:pt>
                <c:pt idx="344">
                  <c:v>33605.208321759332</c:v>
                </c:pt>
                <c:pt idx="345">
                  <c:v>33605.208321759332</c:v>
                </c:pt>
                <c:pt idx="346">
                  <c:v>33605.249988425996</c:v>
                </c:pt>
                <c:pt idx="347">
                  <c:v>33605.249988425996</c:v>
                </c:pt>
                <c:pt idx="348">
                  <c:v>33605.291655092667</c:v>
                </c:pt>
                <c:pt idx="349">
                  <c:v>33605.291655092667</c:v>
                </c:pt>
                <c:pt idx="350">
                  <c:v>33605.333321759332</c:v>
                </c:pt>
                <c:pt idx="351">
                  <c:v>33605.333321759332</c:v>
                </c:pt>
                <c:pt idx="352">
                  <c:v>33605.374988425996</c:v>
                </c:pt>
                <c:pt idx="353">
                  <c:v>33605.374988425996</c:v>
                </c:pt>
                <c:pt idx="354">
                  <c:v>33605.416655092667</c:v>
                </c:pt>
                <c:pt idx="355">
                  <c:v>33605.416655092667</c:v>
                </c:pt>
                <c:pt idx="356">
                  <c:v>33605.458321759332</c:v>
                </c:pt>
                <c:pt idx="357">
                  <c:v>33605.458321759332</c:v>
                </c:pt>
                <c:pt idx="358">
                  <c:v>33605.499988425996</c:v>
                </c:pt>
                <c:pt idx="359">
                  <c:v>33605.499988425996</c:v>
                </c:pt>
                <c:pt idx="360">
                  <c:v>33605.541655092667</c:v>
                </c:pt>
                <c:pt idx="361">
                  <c:v>33605.541655092667</c:v>
                </c:pt>
                <c:pt idx="362">
                  <c:v>33605.583321759332</c:v>
                </c:pt>
                <c:pt idx="363">
                  <c:v>33605.583321759332</c:v>
                </c:pt>
                <c:pt idx="364">
                  <c:v>33605.624988425996</c:v>
                </c:pt>
                <c:pt idx="365">
                  <c:v>33605.624988425996</c:v>
                </c:pt>
                <c:pt idx="366">
                  <c:v>33605.666655092667</c:v>
                </c:pt>
                <c:pt idx="367">
                  <c:v>33605.666655092667</c:v>
                </c:pt>
                <c:pt idx="368">
                  <c:v>33605.708321759332</c:v>
                </c:pt>
                <c:pt idx="369">
                  <c:v>33605.708321759332</c:v>
                </c:pt>
                <c:pt idx="370">
                  <c:v>33605.749988425996</c:v>
                </c:pt>
                <c:pt idx="371">
                  <c:v>33605.749988425996</c:v>
                </c:pt>
                <c:pt idx="372">
                  <c:v>33605.791655092667</c:v>
                </c:pt>
                <c:pt idx="373">
                  <c:v>33605.791655092667</c:v>
                </c:pt>
                <c:pt idx="374">
                  <c:v>33605.833321759332</c:v>
                </c:pt>
                <c:pt idx="375">
                  <c:v>33605.833321759332</c:v>
                </c:pt>
                <c:pt idx="376">
                  <c:v>33605.874988425996</c:v>
                </c:pt>
                <c:pt idx="377">
                  <c:v>33605.874988425996</c:v>
                </c:pt>
                <c:pt idx="378">
                  <c:v>33605.916655092667</c:v>
                </c:pt>
                <c:pt idx="379">
                  <c:v>33605.916655092667</c:v>
                </c:pt>
                <c:pt idx="380">
                  <c:v>33605.958321759332</c:v>
                </c:pt>
                <c:pt idx="381">
                  <c:v>33605.958321759332</c:v>
                </c:pt>
                <c:pt idx="382">
                  <c:v>33635.999988425996</c:v>
                </c:pt>
                <c:pt idx="383">
                  <c:v>33635.999988425996</c:v>
                </c:pt>
                <c:pt idx="384">
                  <c:v>33636.041655092667</c:v>
                </c:pt>
                <c:pt idx="385">
                  <c:v>33636.041655092667</c:v>
                </c:pt>
                <c:pt idx="386">
                  <c:v>33636.083321759332</c:v>
                </c:pt>
                <c:pt idx="387">
                  <c:v>33636.083321759332</c:v>
                </c:pt>
                <c:pt idx="388">
                  <c:v>33636.124988425996</c:v>
                </c:pt>
                <c:pt idx="389">
                  <c:v>33636.124988425996</c:v>
                </c:pt>
                <c:pt idx="390">
                  <c:v>33636.166655092667</c:v>
                </c:pt>
                <c:pt idx="391">
                  <c:v>33636.166655092667</c:v>
                </c:pt>
                <c:pt idx="392">
                  <c:v>33636.208321759332</c:v>
                </c:pt>
                <c:pt idx="393">
                  <c:v>33636.208321759332</c:v>
                </c:pt>
                <c:pt idx="394">
                  <c:v>33636.249988425996</c:v>
                </c:pt>
                <c:pt idx="395">
                  <c:v>33636.249988425996</c:v>
                </c:pt>
                <c:pt idx="396">
                  <c:v>33636.291655092667</c:v>
                </c:pt>
                <c:pt idx="397">
                  <c:v>33636.291655092667</c:v>
                </c:pt>
                <c:pt idx="398">
                  <c:v>33636.333321759332</c:v>
                </c:pt>
                <c:pt idx="399">
                  <c:v>33636.333321759332</c:v>
                </c:pt>
                <c:pt idx="400">
                  <c:v>33636.374988425996</c:v>
                </c:pt>
                <c:pt idx="401">
                  <c:v>33636.374988425996</c:v>
                </c:pt>
                <c:pt idx="402">
                  <c:v>33636.416655092667</c:v>
                </c:pt>
                <c:pt idx="403">
                  <c:v>33636.416655092667</c:v>
                </c:pt>
                <c:pt idx="404">
                  <c:v>33636.458321759332</c:v>
                </c:pt>
                <c:pt idx="405">
                  <c:v>33636.458321759332</c:v>
                </c:pt>
                <c:pt idx="406">
                  <c:v>33636.499988425996</c:v>
                </c:pt>
                <c:pt idx="407">
                  <c:v>33636.499988425996</c:v>
                </c:pt>
                <c:pt idx="408">
                  <c:v>33636.541655092667</c:v>
                </c:pt>
                <c:pt idx="409">
                  <c:v>33636.541655092667</c:v>
                </c:pt>
                <c:pt idx="410">
                  <c:v>33636.583321759332</c:v>
                </c:pt>
                <c:pt idx="411">
                  <c:v>33636.583321759332</c:v>
                </c:pt>
                <c:pt idx="412">
                  <c:v>33636.624988425996</c:v>
                </c:pt>
                <c:pt idx="413">
                  <c:v>33636.624988425996</c:v>
                </c:pt>
                <c:pt idx="414">
                  <c:v>33636.666655092667</c:v>
                </c:pt>
                <c:pt idx="415">
                  <c:v>33636.666655092667</c:v>
                </c:pt>
                <c:pt idx="416">
                  <c:v>33636.708321759332</c:v>
                </c:pt>
                <c:pt idx="417">
                  <c:v>33636.708321759332</c:v>
                </c:pt>
                <c:pt idx="418">
                  <c:v>33636.749988425996</c:v>
                </c:pt>
                <c:pt idx="419">
                  <c:v>33636.749988425996</c:v>
                </c:pt>
                <c:pt idx="420">
                  <c:v>33636.791655092667</c:v>
                </c:pt>
                <c:pt idx="421">
                  <c:v>33636.791655092667</c:v>
                </c:pt>
                <c:pt idx="422">
                  <c:v>33636.833321759332</c:v>
                </c:pt>
                <c:pt idx="423">
                  <c:v>33636.833321759332</c:v>
                </c:pt>
                <c:pt idx="424">
                  <c:v>33636.874988425996</c:v>
                </c:pt>
                <c:pt idx="425">
                  <c:v>33636.874988425996</c:v>
                </c:pt>
                <c:pt idx="426">
                  <c:v>33636.916655092667</c:v>
                </c:pt>
                <c:pt idx="427">
                  <c:v>33636.916655092667</c:v>
                </c:pt>
                <c:pt idx="428">
                  <c:v>33636.958321759332</c:v>
                </c:pt>
                <c:pt idx="429">
                  <c:v>33636.958321759332</c:v>
                </c:pt>
                <c:pt idx="430">
                  <c:v>33635.999988425996</c:v>
                </c:pt>
                <c:pt idx="431">
                  <c:v>33635.999988425996</c:v>
                </c:pt>
                <c:pt idx="432">
                  <c:v>33636.041655092667</c:v>
                </c:pt>
                <c:pt idx="433">
                  <c:v>33636.041655092667</c:v>
                </c:pt>
                <c:pt idx="434">
                  <c:v>33636.083321759332</c:v>
                </c:pt>
                <c:pt idx="435">
                  <c:v>33636.083321759332</c:v>
                </c:pt>
                <c:pt idx="436">
                  <c:v>33636.124988425996</c:v>
                </c:pt>
                <c:pt idx="437">
                  <c:v>33636.124988425996</c:v>
                </c:pt>
                <c:pt idx="438">
                  <c:v>33636.166655092667</c:v>
                </c:pt>
                <c:pt idx="439">
                  <c:v>33636.166655092667</c:v>
                </c:pt>
                <c:pt idx="440">
                  <c:v>33636.208321759332</c:v>
                </c:pt>
                <c:pt idx="441">
                  <c:v>33636.208321759332</c:v>
                </c:pt>
                <c:pt idx="442">
                  <c:v>33636.249988425996</c:v>
                </c:pt>
                <c:pt idx="443">
                  <c:v>33636.249988425996</c:v>
                </c:pt>
                <c:pt idx="444">
                  <c:v>33636.291655092667</c:v>
                </c:pt>
                <c:pt idx="445">
                  <c:v>33636.291655092667</c:v>
                </c:pt>
                <c:pt idx="446">
                  <c:v>33636.333321759332</c:v>
                </c:pt>
                <c:pt idx="447">
                  <c:v>33636.333321759332</c:v>
                </c:pt>
                <c:pt idx="448">
                  <c:v>33636.374988425996</c:v>
                </c:pt>
                <c:pt idx="449">
                  <c:v>33636.374988425996</c:v>
                </c:pt>
                <c:pt idx="450">
                  <c:v>33636.416655092667</c:v>
                </c:pt>
                <c:pt idx="451">
                  <c:v>33636.416655092667</c:v>
                </c:pt>
                <c:pt idx="452">
                  <c:v>33636.458321759332</c:v>
                </c:pt>
                <c:pt idx="453">
                  <c:v>33636.458321759332</c:v>
                </c:pt>
                <c:pt idx="454">
                  <c:v>33636.499988425996</c:v>
                </c:pt>
                <c:pt idx="455">
                  <c:v>33636.499988425996</c:v>
                </c:pt>
                <c:pt idx="456">
                  <c:v>33636.541655092667</c:v>
                </c:pt>
                <c:pt idx="457">
                  <c:v>33636.541655092667</c:v>
                </c:pt>
                <c:pt idx="458">
                  <c:v>33636.583321759332</c:v>
                </c:pt>
                <c:pt idx="459">
                  <c:v>33636.583321759332</c:v>
                </c:pt>
                <c:pt idx="460">
                  <c:v>33636.624988425996</c:v>
                </c:pt>
                <c:pt idx="461">
                  <c:v>33636.624988425996</c:v>
                </c:pt>
                <c:pt idx="462">
                  <c:v>33636.666655092667</c:v>
                </c:pt>
                <c:pt idx="463">
                  <c:v>33636.666655092667</c:v>
                </c:pt>
                <c:pt idx="464">
                  <c:v>33636.708321759332</c:v>
                </c:pt>
                <c:pt idx="465">
                  <c:v>33636.708321759332</c:v>
                </c:pt>
                <c:pt idx="466">
                  <c:v>33636.749988425996</c:v>
                </c:pt>
                <c:pt idx="467">
                  <c:v>33636.749988425996</c:v>
                </c:pt>
                <c:pt idx="468">
                  <c:v>33636.791655092667</c:v>
                </c:pt>
                <c:pt idx="469">
                  <c:v>33636.791655092667</c:v>
                </c:pt>
                <c:pt idx="470">
                  <c:v>33636.833321759332</c:v>
                </c:pt>
                <c:pt idx="471">
                  <c:v>33636.833321759332</c:v>
                </c:pt>
                <c:pt idx="472">
                  <c:v>33636.874988425996</c:v>
                </c:pt>
                <c:pt idx="473">
                  <c:v>33636.874988425996</c:v>
                </c:pt>
                <c:pt idx="474">
                  <c:v>33636.916655092667</c:v>
                </c:pt>
                <c:pt idx="475">
                  <c:v>33636.916655092667</c:v>
                </c:pt>
                <c:pt idx="476">
                  <c:v>33636.958321759332</c:v>
                </c:pt>
                <c:pt idx="477">
                  <c:v>33636.958321759332</c:v>
                </c:pt>
                <c:pt idx="478">
                  <c:v>33665.041655092667</c:v>
                </c:pt>
                <c:pt idx="479">
                  <c:v>33665.041655092667</c:v>
                </c:pt>
                <c:pt idx="480">
                  <c:v>33665.083321759332</c:v>
                </c:pt>
                <c:pt idx="481">
                  <c:v>33665.083321759332</c:v>
                </c:pt>
                <c:pt idx="482">
                  <c:v>33665.124988425996</c:v>
                </c:pt>
                <c:pt idx="483">
                  <c:v>33665.124988425996</c:v>
                </c:pt>
                <c:pt idx="484">
                  <c:v>33665.166655092667</c:v>
                </c:pt>
                <c:pt idx="485">
                  <c:v>33665.166655092667</c:v>
                </c:pt>
                <c:pt idx="486">
                  <c:v>33665.208321759332</c:v>
                </c:pt>
                <c:pt idx="487">
                  <c:v>33665.208321759332</c:v>
                </c:pt>
                <c:pt idx="488">
                  <c:v>33665.249988425996</c:v>
                </c:pt>
                <c:pt idx="489">
                  <c:v>33665.249988425996</c:v>
                </c:pt>
                <c:pt idx="490">
                  <c:v>33665.291655092667</c:v>
                </c:pt>
                <c:pt idx="491">
                  <c:v>33665.291655092667</c:v>
                </c:pt>
                <c:pt idx="492">
                  <c:v>33665.333321759332</c:v>
                </c:pt>
                <c:pt idx="493">
                  <c:v>33665.333321759332</c:v>
                </c:pt>
                <c:pt idx="494">
                  <c:v>33665.374988425996</c:v>
                </c:pt>
                <c:pt idx="495">
                  <c:v>33665.374988425996</c:v>
                </c:pt>
                <c:pt idx="496">
                  <c:v>33665.416655092667</c:v>
                </c:pt>
                <c:pt idx="497">
                  <c:v>33665.416655092667</c:v>
                </c:pt>
                <c:pt idx="498">
                  <c:v>33665.458321759332</c:v>
                </c:pt>
                <c:pt idx="499">
                  <c:v>33665.458321759332</c:v>
                </c:pt>
                <c:pt idx="500">
                  <c:v>33665.499988425996</c:v>
                </c:pt>
                <c:pt idx="501">
                  <c:v>33665.499988425996</c:v>
                </c:pt>
                <c:pt idx="502">
                  <c:v>33665.541655092667</c:v>
                </c:pt>
                <c:pt idx="503">
                  <c:v>33665.541655092667</c:v>
                </c:pt>
                <c:pt idx="504">
                  <c:v>33665.583321759332</c:v>
                </c:pt>
                <c:pt idx="505">
                  <c:v>33665.583321759332</c:v>
                </c:pt>
                <c:pt idx="506">
                  <c:v>33665.624988425996</c:v>
                </c:pt>
                <c:pt idx="507">
                  <c:v>33665.624988425996</c:v>
                </c:pt>
                <c:pt idx="508">
                  <c:v>33665.666655092667</c:v>
                </c:pt>
                <c:pt idx="509">
                  <c:v>33665.666655092667</c:v>
                </c:pt>
                <c:pt idx="510">
                  <c:v>33665.708321759332</c:v>
                </c:pt>
                <c:pt idx="511">
                  <c:v>33665.708321759332</c:v>
                </c:pt>
                <c:pt idx="512">
                  <c:v>33665.749988425996</c:v>
                </c:pt>
                <c:pt idx="513">
                  <c:v>33665.749988425996</c:v>
                </c:pt>
                <c:pt idx="514">
                  <c:v>33665.791655092667</c:v>
                </c:pt>
                <c:pt idx="515">
                  <c:v>33665.791655092667</c:v>
                </c:pt>
                <c:pt idx="516">
                  <c:v>33665.833321759332</c:v>
                </c:pt>
                <c:pt idx="517">
                  <c:v>33665.833321759332</c:v>
                </c:pt>
                <c:pt idx="518">
                  <c:v>33665.874988425996</c:v>
                </c:pt>
                <c:pt idx="519">
                  <c:v>33665.874988425996</c:v>
                </c:pt>
                <c:pt idx="520">
                  <c:v>33665.916655092667</c:v>
                </c:pt>
                <c:pt idx="521">
                  <c:v>33665.916655092667</c:v>
                </c:pt>
                <c:pt idx="522">
                  <c:v>33665.958321759332</c:v>
                </c:pt>
                <c:pt idx="523">
                  <c:v>33665.958321759332</c:v>
                </c:pt>
                <c:pt idx="524">
                  <c:v>33665.041655092667</c:v>
                </c:pt>
                <c:pt idx="525">
                  <c:v>33665.041655092667</c:v>
                </c:pt>
                <c:pt idx="526">
                  <c:v>33665.083321759332</c:v>
                </c:pt>
                <c:pt idx="527">
                  <c:v>33665.083321759332</c:v>
                </c:pt>
                <c:pt idx="528">
                  <c:v>33665.124988425996</c:v>
                </c:pt>
                <c:pt idx="529">
                  <c:v>33665.124988425996</c:v>
                </c:pt>
                <c:pt idx="530">
                  <c:v>33665.166655092667</c:v>
                </c:pt>
                <c:pt idx="531">
                  <c:v>33665.166655092667</c:v>
                </c:pt>
                <c:pt idx="532">
                  <c:v>33665.208321759332</c:v>
                </c:pt>
                <c:pt idx="533">
                  <c:v>33665.208321759332</c:v>
                </c:pt>
                <c:pt idx="534">
                  <c:v>33665.249988425996</c:v>
                </c:pt>
                <c:pt idx="535">
                  <c:v>33665.249988425996</c:v>
                </c:pt>
                <c:pt idx="536">
                  <c:v>33665.291655092667</c:v>
                </c:pt>
                <c:pt idx="537">
                  <c:v>33665.291655092667</c:v>
                </c:pt>
                <c:pt idx="538">
                  <c:v>33665.333321759332</c:v>
                </c:pt>
                <c:pt idx="539">
                  <c:v>33665.333321759332</c:v>
                </c:pt>
                <c:pt idx="540">
                  <c:v>33665.374988425996</c:v>
                </c:pt>
                <c:pt idx="541">
                  <c:v>33665.374988425996</c:v>
                </c:pt>
                <c:pt idx="542">
                  <c:v>33665.416655092667</c:v>
                </c:pt>
                <c:pt idx="543">
                  <c:v>33665.416655092667</c:v>
                </c:pt>
                <c:pt idx="544">
                  <c:v>33665.458321759332</c:v>
                </c:pt>
                <c:pt idx="545">
                  <c:v>33665.458321759332</c:v>
                </c:pt>
                <c:pt idx="546">
                  <c:v>33665.499988425996</c:v>
                </c:pt>
                <c:pt idx="547">
                  <c:v>33665.499988425996</c:v>
                </c:pt>
                <c:pt idx="548">
                  <c:v>33665.541655092667</c:v>
                </c:pt>
                <c:pt idx="549">
                  <c:v>33665.541655092667</c:v>
                </c:pt>
                <c:pt idx="550">
                  <c:v>33665.583321759332</c:v>
                </c:pt>
                <c:pt idx="551">
                  <c:v>33665.583321759332</c:v>
                </c:pt>
                <c:pt idx="552">
                  <c:v>33665.624988425996</c:v>
                </c:pt>
                <c:pt idx="553">
                  <c:v>33665.624988425996</c:v>
                </c:pt>
                <c:pt idx="554">
                  <c:v>33665.666655092667</c:v>
                </c:pt>
                <c:pt idx="555">
                  <c:v>33665.666655092667</c:v>
                </c:pt>
                <c:pt idx="556">
                  <c:v>33665.708321759332</c:v>
                </c:pt>
                <c:pt idx="557">
                  <c:v>33665.708321759332</c:v>
                </c:pt>
                <c:pt idx="558">
                  <c:v>33665.749988425996</c:v>
                </c:pt>
                <c:pt idx="559">
                  <c:v>33665.749988425996</c:v>
                </c:pt>
                <c:pt idx="560">
                  <c:v>33665.791655092667</c:v>
                </c:pt>
                <c:pt idx="561">
                  <c:v>33665.791655092667</c:v>
                </c:pt>
                <c:pt idx="562">
                  <c:v>33665.833321759332</c:v>
                </c:pt>
                <c:pt idx="563">
                  <c:v>33665.833321759332</c:v>
                </c:pt>
                <c:pt idx="564">
                  <c:v>33665.874988425996</c:v>
                </c:pt>
                <c:pt idx="565">
                  <c:v>33665.874988425996</c:v>
                </c:pt>
                <c:pt idx="566">
                  <c:v>33665.916655092667</c:v>
                </c:pt>
                <c:pt idx="567">
                  <c:v>33665.916655092667</c:v>
                </c:pt>
                <c:pt idx="568">
                  <c:v>33665.958321759332</c:v>
                </c:pt>
                <c:pt idx="569">
                  <c:v>33665.958321759332</c:v>
                </c:pt>
                <c:pt idx="570">
                  <c:v>33695.999988425996</c:v>
                </c:pt>
                <c:pt idx="571">
                  <c:v>33695.999988425996</c:v>
                </c:pt>
                <c:pt idx="572">
                  <c:v>33696.041655092667</c:v>
                </c:pt>
                <c:pt idx="573">
                  <c:v>33696.041655092667</c:v>
                </c:pt>
                <c:pt idx="574">
                  <c:v>33696.083321759332</c:v>
                </c:pt>
                <c:pt idx="575">
                  <c:v>33696.083321759332</c:v>
                </c:pt>
                <c:pt idx="576">
                  <c:v>33696.124988425996</c:v>
                </c:pt>
                <c:pt idx="577">
                  <c:v>33696.124988425996</c:v>
                </c:pt>
                <c:pt idx="578">
                  <c:v>33696.166655092667</c:v>
                </c:pt>
                <c:pt idx="579">
                  <c:v>33696.166655092667</c:v>
                </c:pt>
                <c:pt idx="580">
                  <c:v>33696.208321759332</c:v>
                </c:pt>
                <c:pt idx="581">
                  <c:v>33696.208321759332</c:v>
                </c:pt>
                <c:pt idx="582">
                  <c:v>33696.249988425996</c:v>
                </c:pt>
                <c:pt idx="583">
                  <c:v>33696.249988425996</c:v>
                </c:pt>
                <c:pt idx="584">
                  <c:v>33696.291655092667</c:v>
                </c:pt>
                <c:pt idx="585">
                  <c:v>33696.291655092667</c:v>
                </c:pt>
                <c:pt idx="586">
                  <c:v>33696.333321759332</c:v>
                </c:pt>
                <c:pt idx="587">
                  <c:v>33696.333321759332</c:v>
                </c:pt>
                <c:pt idx="588">
                  <c:v>33696.374988425996</c:v>
                </c:pt>
                <c:pt idx="589">
                  <c:v>33696.374988425996</c:v>
                </c:pt>
                <c:pt idx="590">
                  <c:v>33696.416655092667</c:v>
                </c:pt>
                <c:pt idx="591">
                  <c:v>33696.416655092667</c:v>
                </c:pt>
                <c:pt idx="592">
                  <c:v>33696.458321759332</c:v>
                </c:pt>
                <c:pt idx="593">
                  <c:v>33696.458321759332</c:v>
                </c:pt>
                <c:pt idx="594">
                  <c:v>33696.499988425996</c:v>
                </c:pt>
                <c:pt idx="595">
                  <c:v>33696.499988425996</c:v>
                </c:pt>
                <c:pt idx="596">
                  <c:v>33696.541655092667</c:v>
                </c:pt>
                <c:pt idx="597">
                  <c:v>33696.541655092667</c:v>
                </c:pt>
                <c:pt idx="598">
                  <c:v>33696.583321759332</c:v>
                </c:pt>
                <c:pt idx="599">
                  <c:v>33696.583321759332</c:v>
                </c:pt>
                <c:pt idx="600">
                  <c:v>33696.624988425996</c:v>
                </c:pt>
                <c:pt idx="601">
                  <c:v>33696.624988425996</c:v>
                </c:pt>
                <c:pt idx="602">
                  <c:v>33696.666655092667</c:v>
                </c:pt>
                <c:pt idx="603">
                  <c:v>33696.666655092667</c:v>
                </c:pt>
                <c:pt idx="604">
                  <c:v>33696.708321759332</c:v>
                </c:pt>
                <c:pt idx="605">
                  <c:v>33696.708321759332</c:v>
                </c:pt>
                <c:pt idx="606">
                  <c:v>33696.749988425996</c:v>
                </c:pt>
                <c:pt idx="607">
                  <c:v>33696.749988425996</c:v>
                </c:pt>
                <c:pt idx="608">
                  <c:v>33696.791655092667</c:v>
                </c:pt>
                <c:pt idx="609">
                  <c:v>33696.791655092667</c:v>
                </c:pt>
                <c:pt idx="610">
                  <c:v>33696.833321759332</c:v>
                </c:pt>
                <c:pt idx="611">
                  <c:v>33696.833321759332</c:v>
                </c:pt>
                <c:pt idx="612">
                  <c:v>33696.874988425996</c:v>
                </c:pt>
                <c:pt idx="613">
                  <c:v>33696.874988425996</c:v>
                </c:pt>
                <c:pt idx="614">
                  <c:v>33696.916655092667</c:v>
                </c:pt>
                <c:pt idx="615">
                  <c:v>33696.916655092667</c:v>
                </c:pt>
                <c:pt idx="616">
                  <c:v>33696.958321759332</c:v>
                </c:pt>
                <c:pt idx="617">
                  <c:v>33696.958321759332</c:v>
                </c:pt>
                <c:pt idx="618">
                  <c:v>33695.999988425996</c:v>
                </c:pt>
                <c:pt idx="619">
                  <c:v>33695.999988425996</c:v>
                </c:pt>
                <c:pt idx="620">
                  <c:v>33696.041655092667</c:v>
                </c:pt>
                <c:pt idx="621">
                  <c:v>33696.041655092667</c:v>
                </c:pt>
                <c:pt idx="622">
                  <c:v>33696.083321759332</c:v>
                </c:pt>
                <c:pt idx="623">
                  <c:v>33696.083321759332</c:v>
                </c:pt>
                <c:pt idx="624">
                  <c:v>33696.124988425996</c:v>
                </c:pt>
                <c:pt idx="625">
                  <c:v>33696.124988425996</c:v>
                </c:pt>
                <c:pt idx="626">
                  <c:v>33696.166655092667</c:v>
                </c:pt>
                <c:pt idx="627">
                  <c:v>33696.166655092667</c:v>
                </c:pt>
                <c:pt idx="628">
                  <c:v>33696.208321759332</c:v>
                </c:pt>
                <c:pt idx="629">
                  <c:v>33696.208321759332</c:v>
                </c:pt>
                <c:pt idx="630">
                  <c:v>33696.249988425996</c:v>
                </c:pt>
                <c:pt idx="631">
                  <c:v>33696.249988425996</c:v>
                </c:pt>
                <c:pt idx="632">
                  <c:v>33696.291655092667</c:v>
                </c:pt>
                <c:pt idx="633">
                  <c:v>33696.291655092667</c:v>
                </c:pt>
                <c:pt idx="634">
                  <c:v>33696.333321759332</c:v>
                </c:pt>
                <c:pt idx="635">
                  <c:v>33696.333321759332</c:v>
                </c:pt>
                <c:pt idx="636">
                  <c:v>33696.374988425996</c:v>
                </c:pt>
                <c:pt idx="637">
                  <c:v>33696.374988425996</c:v>
                </c:pt>
                <c:pt idx="638">
                  <c:v>33696.416655092667</c:v>
                </c:pt>
                <c:pt idx="639">
                  <c:v>33696.416655092667</c:v>
                </c:pt>
                <c:pt idx="640">
                  <c:v>33696.458321759332</c:v>
                </c:pt>
                <c:pt idx="641">
                  <c:v>33696.458321759332</c:v>
                </c:pt>
                <c:pt idx="642">
                  <c:v>33696.499988425996</c:v>
                </c:pt>
                <c:pt idx="643">
                  <c:v>33696.499988425996</c:v>
                </c:pt>
                <c:pt idx="644">
                  <c:v>33696.541655092667</c:v>
                </c:pt>
                <c:pt idx="645">
                  <c:v>33696.541655092667</c:v>
                </c:pt>
                <c:pt idx="646">
                  <c:v>33696.583321759332</c:v>
                </c:pt>
                <c:pt idx="647">
                  <c:v>33696.583321759332</c:v>
                </c:pt>
                <c:pt idx="648">
                  <c:v>33696.624988425996</c:v>
                </c:pt>
                <c:pt idx="649">
                  <c:v>33696.624988425996</c:v>
                </c:pt>
                <c:pt idx="650">
                  <c:v>33696.666655092667</c:v>
                </c:pt>
                <c:pt idx="651">
                  <c:v>33696.666655092667</c:v>
                </c:pt>
                <c:pt idx="652">
                  <c:v>33696.708321759332</c:v>
                </c:pt>
                <c:pt idx="653">
                  <c:v>33696.708321759332</c:v>
                </c:pt>
                <c:pt idx="654">
                  <c:v>33696.749988425996</c:v>
                </c:pt>
                <c:pt idx="655">
                  <c:v>33696.749988425996</c:v>
                </c:pt>
                <c:pt idx="656">
                  <c:v>33696.791655092667</c:v>
                </c:pt>
                <c:pt idx="657">
                  <c:v>33696.791655092667</c:v>
                </c:pt>
                <c:pt idx="658">
                  <c:v>33696.833321759332</c:v>
                </c:pt>
                <c:pt idx="659">
                  <c:v>33696.833321759332</c:v>
                </c:pt>
                <c:pt idx="660">
                  <c:v>33696.874988425996</c:v>
                </c:pt>
                <c:pt idx="661">
                  <c:v>33696.874988425996</c:v>
                </c:pt>
                <c:pt idx="662">
                  <c:v>33696.916655092667</c:v>
                </c:pt>
                <c:pt idx="663">
                  <c:v>33696.916655092667</c:v>
                </c:pt>
                <c:pt idx="664">
                  <c:v>33696.958321759332</c:v>
                </c:pt>
                <c:pt idx="665">
                  <c:v>33696.958321759332</c:v>
                </c:pt>
                <c:pt idx="666">
                  <c:v>33725.999988425996</c:v>
                </c:pt>
                <c:pt idx="667">
                  <c:v>33725.999988425996</c:v>
                </c:pt>
                <c:pt idx="668">
                  <c:v>33726.041655092667</c:v>
                </c:pt>
                <c:pt idx="669">
                  <c:v>33726.041655092667</c:v>
                </c:pt>
                <c:pt idx="670">
                  <c:v>33726.083321759332</c:v>
                </c:pt>
                <c:pt idx="671">
                  <c:v>33726.083321759332</c:v>
                </c:pt>
                <c:pt idx="672">
                  <c:v>33726.124988425996</c:v>
                </c:pt>
                <c:pt idx="673">
                  <c:v>33726.124988425996</c:v>
                </c:pt>
                <c:pt idx="674">
                  <c:v>33726.166655092667</c:v>
                </c:pt>
                <c:pt idx="675">
                  <c:v>33726.166655092667</c:v>
                </c:pt>
                <c:pt idx="676">
                  <c:v>33726.208321759332</c:v>
                </c:pt>
                <c:pt idx="677">
                  <c:v>33726.208321759332</c:v>
                </c:pt>
                <c:pt idx="678">
                  <c:v>33726.249988425996</c:v>
                </c:pt>
                <c:pt idx="679">
                  <c:v>33726.249988425996</c:v>
                </c:pt>
                <c:pt idx="680">
                  <c:v>33726.291655092667</c:v>
                </c:pt>
                <c:pt idx="681">
                  <c:v>33726.291655092667</c:v>
                </c:pt>
                <c:pt idx="682">
                  <c:v>33726.333321759332</c:v>
                </c:pt>
                <c:pt idx="683">
                  <c:v>33726.333321759332</c:v>
                </c:pt>
                <c:pt idx="684">
                  <c:v>33726.374988425996</c:v>
                </c:pt>
                <c:pt idx="685">
                  <c:v>33726.374988425996</c:v>
                </c:pt>
                <c:pt idx="686">
                  <c:v>33726.416655092667</c:v>
                </c:pt>
                <c:pt idx="687">
                  <c:v>33726.416655092667</c:v>
                </c:pt>
                <c:pt idx="688">
                  <c:v>33726.458321759332</c:v>
                </c:pt>
                <c:pt idx="689">
                  <c:v>33726.458321759332</c:v>
                </c:pt>
                <c:pt idx="690">
                  <c:v>33726.499988425996</c:v>
                </c:pt>
                <c:pt idx="691">
                  <c:v>33726.499988425996</c:v>
                </c:pt>
                <c:pt idx="692">
                  <c:v>33726.541655092667</c:v>
                </c:pt>
                <c:pt idx="693">
                  <c:v>33726.541655092667</c:v>
                </c:pt>
                <c:pt idx="694">
                  <c:v>33726.583321759332</c:v>
                </c:pt>
                <c:pt idx="695">
                  <c:v>33726.583321759332</c:v>
                </c:pt>
                <c:pt idx="696">
                  <c:v>33726.624988425996</c:v>
                </c:pt>
                <c:pt idx="697">
                  <c:v>33726.624988425996</c:v>
                </c:pt>
                <c:pt idx="698">
                  <c:v>33726.666655092667</c:v>
                </c:pt>
                <c:pt idx="699">
                  <c:v>33726.666655092667</c:v>
                </c:pt>
                <c:pt idx="700">
                  <c:v>33726.708321759332</c:v>
                </c:pt>
                <c:pt idx="701">
                  <c:v>33726.708321759332</c:v>
                </c:pt>
                <c:pt idx="702">
                  <c:v>33726.749988425996</c:v>
                </c:pt>
                <c:pt idx="703">
                  <c:v>33726.749988425996</c:v>
                </c:pt>
                <c:pt idx="704">
                  <c:v>33726.791655092667</c:v>
                </c:pt>
                <c:pt idx="705">
                  <c:v>33726.791655092667</c:v>
                </c:pt>
                <c:pt idx="706">
                  <c:v>33726.833321759332</c:v>
                </c:pt>
                <c:pt idx="707">
                  <c:v>33726.833321759332</c:v>
                </c:pt>
                <c:pt idx="708">
                  <c:v>33726.874988425996</c:v>
                </c:pt>
                <c:pt idx="709">
                  <c:v>33726.874988425996</c:v>
                </c:pt>
                <c:pt idx="710">
                  <c:v>33726.916655092667</c:v>
                </c:pt>
                <c:pt idx="711">
                  <c:v>33726.916655092667</c:v>
                </c:pt>
                <c:pt idx="712">
                  <c:v>33726.958321759332</c:v>
                </c:pt>
                <c:pt idx="713">
                  <c:v>33726.958321759332</c:v>
                </c:pt>
                <c:pt idx="714">
                  <c:v>33725.999988425996</c:v>
                </c:pt>
                <c:pt idx="715">
                  <c:v>33725.999988425996</c:v>
                </c:pt>
                <c:pt idx="716">
                  <c:v>33726.041655092667</c:v>
                </c:pt>
                <c:pt idx="717">
                  <c:v>33726.041655092667</c:v>
                </c:pt>
                <c:pt idx="718">
                  <c:v>33726.083321759332</c:v>
                </c:pt>
                <c:pt idx="719">
                  <c:v>33726.083321759332</c:v>
                </c:pt>
                <c:pt idx="720">
                  <c:v>33726.124988425996</c:v>
                </c:pt>
                <c:pt idx="721">
                  <c:v>33726.124988425996</c:v>
                </c:pt>
                <c:pt idx="722">
                  <c:v>33726.166655092667</c:v>
                </c:pt>
                <c:pt idx="723">
                  <c:v>33726.166655092667</c:v>
                </c:pt>
                <c:pt idx="724">
                  <c:v>33726.208321759332</c:v>
                </c:pt>
                <c:pt idx="725">
                  <c:v>33726.208321759332</c:v>
                </c:pt>
                <c:pt idx="726">
                  <c:v>33726.249988425996</c:v>
                </c:pt>
                <c:pt idx="727">
                  <c:v>33726.249988425996</c:v>
                </c:pt>
                <c:pt idx="728">
                  <c:v>33726.291655092667</c:v>
                </c:pt>
                <c:pt idx="729">
                  <c:v>33726.291655092667</c:v>
                </c:pt>
                <c:pt idx="730">
                  <c:v>33726.333321759332</c:v>
                </c:pt>
                <c:pt idx="731">
                  <c:v>33726.333321759332</c:v>
                </c:pt>
                <c:pt idx="732">
                  <c:v>33726.374988425996</c:v>
                </c:pt>
                <c:pt idx="733">
                  <c:v>33726.374988425996</c:v>
                </c:pt>
                <c:pt idx="734">
                  <c:v>33726.416655092667</c:v>
                </c:pt>
                <c:pt idx="735">
                  <c:v>33726.416655092667</c:v>
                </c:pt>
                <c:pt idx="736">
                  <c:v>33726.458321759332</c:v>
                </c:pt>
                <c:pt idx="737">
                  <c:v>33726.458321759332</c:v>
                </c:pt>
                <c:pt idx="738">
                  <c:v>33726.499988425996</c:v>
                </c:pt>
                <c:pt idx="739">
                  <c:v>33726.499988425996</c:v>
                </c:pt>
                <c:pt idx="740">
                  <c:v>33726.541655092667</c:v>
                </c:pt>
                <c:pt idx="741">
                  <c:v>33726.541655092667</c:v>
                </c:pt>
                <c:pt idx="742">
                  <c:v>33726.583321759332</c:v>
                </c:pt>
                <c:pt idx="743">
                  <c:v>33726.583321759332</c:v>
                </c:pt>
                <c:pt idx="744">
                  <c:v>33726.624988425996</c:v>
                </c:pt>
                <c:pt idx="745">
                  <c:v>33726.624988425996</c:v>
                </c:pt>
                <c:pt idx="746">
                  <c:v>33726.666655092667</c:v>
                </c:pt>
                <c:pt idx="747">
                  <c:v>33726.666655092667</c:v>
                </c:pt>
                <c:pt idx="748">
                  <c:v>33726.708321759332</c:v>
                </c:pt>
                <c:pt idx="749">
                  <c:v>33726.708321759332</c:v>
                </c:pt>
                <c:pt idx="750">
                  <c:v>33726.749988425996</c:v>
                </c:pt>
                <c:pt idx="751">
                  <c:v>33726.749988425996</c:v>
                </c:pt>
                <c:pt idx="752">
                  <c:v>33726.791655092667</c:v>
                </c:pt>
                <c:pt idx="753">
                  <c:v>33726.791655092667</c:v>
                </c:pt>
                <c:pt idx="754">
                  <c:v>33726.833321759332</c:v>
                </c:pt>
                <c:pt idx="755">
                  <c:v>33726.833321759332</c:v>
                </c:pt>
                <c:pt idx="756">
                  <c:v>33726.874988425996</c:v>
                </c:pt>
                <c:pt idx="757">
                  <c:v>33726.874988425996</c:v>
                </c:pt>
                <c:pt idx="758">
                  <c:v>33726.916655092667</c:v>
                </c:pt>
                <c:pt idx="759">
                  <c:v>33726.916655092667</c:v>
                </c:pt>
                <c:pt idx="760">
                  <c:v>33726.958321759332</c:v>
                </c:pt>
                <c:pt idx="761">
                  <c:v>33726.958321759332</c:v>
                </c:pt>
                <c:pt idx="762">
                  <c:v>33756.999988425996</c:v>
                </c:pt>
                <c:pt idx="763">
                  <c:v>33756.999988425996</c:v>
                </c:pt>
                <c:pt idx="764">
                  <c:v>33757.041655092667</c:v>
                </c:pt>
                <c:pt idx="765">
                  <c:v>33757.041655092667</c:v>
                </c:pt>
                <c:pt idx="766">
                  <c:v>33757.083321759332</c:v>
                </c:pt>
                <c:pt idx="767">
                  <c:v>33757.083321759332</c:v>
                </c:pt>
                <c:pt idx="768">
                  <c:v>33757.124988425996</c:v>
                </c:pt>
                <c:pt idx="769">
                  <c:v>33757.124988425996</c:v>
                </c:pt>
                <c:pt idx="770">
                  <c:v>33757.166655092667</c:v>
                </c:pt>
                <c:pt idx="771">
                  <c:v>33757.166655092667</c:v>
                </c:pt>
                <c:pt idx="772">
                  <c:v>33757.208321759332</c:v>
                </c:pt>
                <c:pt idx="773">
                  <c:v>33757.208321759332</c:v>
                </c:pt>
                <c:pt idx="774">
                  <c:v>33757.249988425996</c:v>
                </c:pt>
                <c:pt idx="775">
                  <c:v>33757.249988425996</c:v>
                </c:pt>
                <c:pt idx="776">
                  <c:v>33757.291655092667</c:v>
                </c:pt>
                <c:pt idx="777">
                  <c:v>33757.291655092667</c:v>
                </c:pt>
                <c:pt idx="778">
                  <c:v>33757.333321759332</c:v>
                </c:pt>
                <c:pt idx="779">
                  <c:v>33757.333321759332</c:v>
                </c:pt>
                <c:pt idx="780">
                  <c:v>33757.374988425996</c:v>
                </c:pt>
                <c:pt idx="781">
                  <c:v>33757.374988425996</c:v>
                </c:pt>
                <c:pt idx="782">
                  <c:v>33757.416655092667</c:v>
                </c:pt>
                <c:pt idx="783">
                  <c:v>33757.416655092667</c:v>
                </c:pt>
                <c:pt idx="784">
                  <c:v>33757.458321759332</c:v>
                </c:pt>
                <c:pt idx="785">
                  <c:v>33757.458321759332</c:v>
                </c:pt>
                <c:pt idx="786">
                  <c:v>33757.499988425996</c:v>
                </c:pt>
                <c:pt idx="787">
                  <c:v>33757.499988425996</c:v>
                </c:pt>
                <c:pt idx="788">
                  <c:v>33757.541655092667</c:v>
                </c:pt>
                <c:pt idx="789">
                  <c:v>33757.541655092667</c:v>
                </c:pt>
                <c:pt idx="790">
                  <c:v>33757.583321759332</c:v>
                </c:pt>
                <c:pt idx="791">
                  <c:v>33757.583321759332</c:v>
                </c:pt>
                <c:pt idx="792">
                  <c:v>33757.624988425996</c:v>
                </c:pt>
                <c:pt idx="793">
                  <c:v>33757.624988425996</c:v>
                </c:pt>
                <c:pt idx="794">
                  <c:v>33757.666655092667</c:v>
                </c:pt>
                <c:pt idx="795">
                  <c:v>33757.666655092667</c:v>
                </c:pt>
                <c:pt idx="796">
                  <c:v>33757.708321759332</c:v>
                </c:pt>
                <c:pt idx="797">
                  <c:v>33757.708321759332</c:v>
                </c:pt>
                <c:pt idx="798">
                  <c:v>33757.749988425996</c:v>
                </c:pt>
                <c:pt idx="799">
                  <c:v>33757.749988425996</c:v>
                </c:pt>
                <c:pt idx="800">
                  <c:v>33757.791655092667</c:v>
                </c:pt>
                <c:pt idx="801">
                  <c:v>33757.791655092667</c:v>
                </c:pt>
                <c:pt idx="802">
                  <c:v>33757.833321759332</c:v>
                </c:pt>
                <c:pt idx="803">
                  <c:v>33757.833321759332</c:v>
                </c:pt>
                <c:pt idx="804">
                  <c:v>33757.874988425996</c:v>
                </c:pt>
                <c:pt idx="805">
                  <c:v>33757.874988425996</c:v>
                </c:pt>
                <c:pt idx="806">
                  <c:v>33757.916655092667</c:v>
                </c:pt>
                <c:pt idx="807">
                  <c:v>33757.916655092667</c:v>
                </c:pt>
                <c:pt idx="808">
                  <c:v>33757.958321759332</c:v>
                </c:pt>
                <c:pt idx="809">
                  <c:v>33757.958321759332</c:v>
                </c:pt>
                <c:pt idx="810">
                  <c:v>33756.999988425996</c:v>
                </c:pt>
                <c:pt idx="811">
                  <c:v>33756.999988425996</c:v>
                </c:pt>
                <c:pt idx="812">
                  <c:v>33757.041655092667</c:v>
                </c:pt>
                <c:pt idx="813">
                  <c:v>33757.041655092667</c:v>
                </c:pt>
                <c:pt idx="814">
                  <c:v>33757.083321759332</c:v>
                </c:pt>
                <c:pt idx="815">
                  <c:v>33757.083321759332</c:v>
                </c:pt>
                <c:pt idx="816">
                  <c:v>33757.124988425996</c:v>
                </c:pt>
                <c:pt idx="817">
                  <c:v>33757.124988425996</c:v>
                </c:pt>
                <c:pt idx="818">
                  <c:v>33757.166655092667</c:v>
                </c:pt>
                <c:pt idx="819">
                  <c:v>33757.166655092667</c:v>
                </c:pt>
                <c:pt idx="820">
                  <c:v>33757.208321759332</c:v>
                </c:pt>
                <c:pt idx="821">
                  <c:v>33757.208321759332</c:v>
                </c:pt>
                <c:pt idx="822">
                  <c:v>33757.249988425996</c:v>
                </c:pt>
                <c:pt idx="823">
                  <c:v>33757.249988425996</c:v>
                </c:pt>
                <c:pt idx="824">
                  <c:v>33757.291655092667</c:v>
                </c:pt>
                <c:pt idx="825">
                  <c:v>33757.291655092667</c:v>
                </c:pt>
                <c:pt idx="826">
                  <c:v>33757.333321759332</c:v>
                </c:pt>
                <c:pt idx="827">
                  <c:v>33757.333321759332</c:v>
                </c:pt>
                <c:pt idx="828">
                  <c:v>33757.374988425996</c:v>
                </c:pt>
                <c:pt idx="829">
                  <c:v>33757.374988425996</c:v>
                </c:pt>
                <c:pt idx="830">
                  <c:v>33757.416655092667</c:v>
                </c:pt>
                <c:pt idx="831">
                  <c:v>33757.416655092667</c:v>
                </c:pt>
                <c:pt idx="832">
                  <c:v>33757.458321759332</c:v>
                </c:pt>
                <c:pt idx="833">
                  <c:v>33757.458321759332</c:v>
                </c:pt>
                <c:pt idx="834">
                  <c:v>33757.499988425996</c:v>
                </c:pt>
                <c:pt idx="835">
                  <c:v>33757.499988425996</c:v>
                </c:pt>
                <c:pt idx="836">
                  <c:v>33757.541655092667</c:v>
                </c:pt>
                <c:pt idx="837">
                  <c:v>33757.541655092667</c:v>
                </c:pt>
                <c:pt idx="838">
                  <c:v>33757.583321759332</c:v>
                </c:pt>
                <c:pt idx="839">
                  <c:v>33757.583321759332</c:v>
                </c:pt>
                <c:pt idx="840">
                  <c:v>33757.624988425996</c:v>
                </c:pt>
                <c:pt idx="841">
                  <c:v>33757.624988425996</c:v>
                </c:pt>
                <c:pt idx="842">
                  <c:v>33757.666655092667</c:v>
                </c:pt>
                <c:pt idx="843">
                  <c:v>33757.666655092667</c:v>
                </c:pt>
                <c:pt idx="844">
                  <c:v>33757.708321759332</c:v>
                </c:pt>
                <c:pt idx="845">
                  <c:v>33757.708321759332</c:v>
                </c:pt>
                <c:pt idx="846">
                  <c:v>33757.749988425996</c:v>
                </c:pt>
                <c:pt idx="847">
                  <c:v>33757.749988425996</c:v>
                </c:pt>
                <c:pt idx="848">
                  <c:v>33757.791655092667</c:v>
                </c:pt>
                <c:pt idx="849">
                  <c:v>33757.791655092667</c:v>
                </c:pt>
                <c:pt idx="850">
                  <c:v>33757.833321759332</c:v>
                </c:pt>
                <c:pt idx="851">
                  <c:v>33757.833321759332</c:v>
                </c:pt>
                <c:pt idx="852">
                  <c:v>33757.874988425996</c:v>
                </c:pt>
                <c:pt idx="853">
                  <c:v>33757.874988425996</c:v>
                </c:pt>
                <c:pt idx="854">
                  <c:v>33757.916655092667</c:v>
                </c:pt>
                <c:pt idx="855">
                  <c:v>33757.916655092667</c:v>
                </c:pt>
                <c:pt idx="856">
                  <c:v>33757.958321759332</c:v>
                </c:pt>
                <c:pt idx="857">
                  <c:v>33757.958321759332</c:v>
                </c:pt>
                <c:pt idx="858">
                  <c:v>33786.999988425996</c:v>
                </c:pt>
                <c:pt idx="859">
                  <c:v>33786.999988425996</c:v>
                </c:pt>
                <c:pt idx="860">
                  <c:v>33787.04165509266</c:v>
                </c:pt>
                <c:pt idx="861">
                  <c:v>33787.04165509266</c:v>
                </c:pt>
                <c:pt idx="862">
                  <c:v>33787.083321759332</c:v>
                </c:pt>
                <c:pt idx="863">
                  <c:v>33787.083321759332</c:v>
                </c:pt>
                <c:pt idx="864">
                  <c:v>33787.124988425996</c:v>
                </c:pt>
                <c:pt idx="865">
                  <c:v>33787.124988425996</c:v>
                </c:pt>
                <c:pt idx="866">
                  <c:v>33787.16665509266</c:v>
                </c:pt>
                <c:pt idx="867">
                  <c:v>33787.16665509266</c:v>
                </c:pt>
                <c:pt idx="868">
                  <c:v>33787.208321759332</c:v>
                </c:pt>
                <c:pt idx="869">
                  <c:v>33787.208321759332</c:v>
                </c:pt>
                <c:pt idx="870">
                  <c:v>33787.249988425996</c:v>
                </c:pt>
                <c:pt idx="871">
                  <c:v>33787.249988425996</c:v>
                </c:pt>
                <c:pt idx="872">
                  <c:v>33787.29165509266</c:v>
                </c:pt>
                <c:pt idx="873">
                  <c:v>33787.29165509266</c:v>
                </c:pt>
                <c:pt idx="874">
                  <c:v>33787.333321759332</c:v>
                </c:pt>
                <c:pt idx="875">
                  <c:v>33787.333321759332</c:v>
                </c:pt>
                <c:pt idx="876">
                  <c:v>33787.374988425996</c:v>
                </c:pt>
                <c:pt idx="877">
                  <c:v>33787.374988425996</c:v>
                </c:pt>
                <c:pt idx="878">
                  <c:v>33787.41665509266</c:v>
                </c:pt>
                <c:pt idx="879">
                  <c:v>33787.41665509266</c:v>
                </c:pt>
                <c:pt idx="880">
                  <c:v>33787.458321759332</c:v>
                </c:pt>
                <c:pt idx="881">
                  <c:v>33787.458321759332</c:v>
                </c:pt>
                <c:pt idx="882">
                  <c:v>33787.499988425996</c:v>
                </c:pt>
                <c:pt idx="883">
                  <c:v>33787.499988425996</c:v>
                </c:pt>
                <c:pt idx="884">
                  <c:v>33787.54165509266</c:v>
                </c:pt>
                <c:pt idx="885">
                  <c:v>33787.54165509266</c:v>
                </c:pt>
                <c:pt idx="886">
                  <c:v>33787.583321759332</c:v>
                </c:pt>
                <c:pt idx="887">
                  <c:v>33787.583321759332</c:v>
                </c:pt>
                <c:pt idx="888">
                  <c:v>33787.624988425996</c:v>
                </c:pt>
                <c:pt idx="889">
                  <c:v>33787.624988425996</c:v>
                </c:pt>
                <c:pt idx="890">
                  <c:v>33787.66665509266</c:v>
                </c:pt>
                <c:pt idx="891">
                  <c:v>33787.66665509266</c:v>
                </c:pt>
                <c:pt idx="892">
                  <c:v>33787.708321759332</c:v>
                </c:pt>
                <c:pt idx="893">
                  <c:v>33787.708321759332</c:v>
                </c:pt>
                <c:pt idx="894">
                  <c:v>33787.749988425996</c:v>
                </c:pt>
                <c:pt idx="895">
                  <c:v>33787.749988425996</c:v>
                </c:pt>
                <c:pt idx="896">
                  <c:v>33787.79165509266</c:v>
                </c:pt>
                <c:pt idx="897">
                  <c:v>33787.79165509266</c:v>
                </c:pt>
                <c:pt idx="898">
                  <c:v>33787.833321759332</c:v>
                </c:pt>
                <c:pt idx="899">
                  <c:v>33787.833321759332</c:v>
                </c:pt>
                <c:pt idx="900">
                  <c:v>33787.874988425996</c:v>
                </c:pt>
                <c:pt idx="901">
                  <c:v>33787.874988425996</c:v>
                </c:pt>
                <c:pt idx="902">
                  <c:v>33787.91665509266</c:v>
                </c:pt>
                <c:pt idx="903">
                  <c:v>33787.91665509266</c:v>
                </c:pt>
                <c:pt idx="904">
                  <c:v>33787.958321759332</c:v>
                </c:pt>
                <c:pt idx="905">
                  <c:v>33787.958321759332</c:v>
                </c:pt>
                <c:pt idx="906">
                  <c:v>33786.999988425996</c:v>
                </c:pt>
                <c:pt idx="907">
                  <c:v>33786.999988425996</c:v>
                </c:pt>
                <c:pt idx="908">
                  <c:v>33787.04165509266</c:v>
                </c:pt>
                <c:pt idx="909">
                  <c:v>33787.04165509266</c:v>
                </c:pt>
                <c:pt idx="910">
                  <c:v>33787.083321759332</c:v>
                </c:pt>
                <c:pt idx="911">
                  <c:v>33787.083321759332</c:v>
                </c:pt>
                <c:pt idx="912">
                  <c:v>33787.124988425996</c:v>
                </c:pt>
                <c:pt idx="913">
                  <c:v>33787.124988425996</c:v>
                </c:pt>
                <c:pt idx="914">
                  <c:v>33787.16665509266</c:v>
                </c:pt>
                <c:pt idx="915">
                  <c:v>33787.16665509266</c:v>
                </c:pt>
                <c:pt idx="916">
                  <c:v>33787.208321759332</c:v>
                </c:pt>
                <c:pt idx="917">
                  <c:v>33787.208321759332</c:v>
                </c:pt>
                <c:pt idx="918">
                  <c:v>33787.249988425996</c:v>
                </c:pt>
                <c:pt idx="919">
                  <c:v>33787.249988425996</c:v>
                </c:pt>
                <c:pt idx="920">
                  <c:v>33787.29165509266</c:v>
                </c:pt>
                <c:pt idx="921">
                  <c:v>33787.29165509266</c:v>
                </c:pt>
                <c:pt idx="922">
                  <c:v>33787.333321759332</c:v>
                </c:pt>
                <c:pt idx="923">
                  <c:v>33787.333321759332</c:v>
                </c:pt>
                <c:pt idx="924">
                  <c:v>33787.374988425996</c:v>
                </c:pt>
                <c:pt idx="925">
                  <c:v>33787.374988425996</c:v>
                </c:pt>
                <c:pt idx="926">
                  <c:v>33787.41665509266</c:v>
                </c:pt>
                <c:pt idx="927">
                  <c:v>33787.41665509266</c:v>
                </c:pt>
                <c:pt idx="928">
                  <c:v>33787.458321759332</c:v>
                </c:pt>
                <c:pt idx="929">
                  <c:v>33787.458321759332</c:v>
                </c:pt>
                <c:pt idx="930">
                  <c:v>33787.499988425996</c:v>
                </c:pt>
                <c:pt idx="931">
                  <c:v>33787.499988425996</c:v>
                </c:pt>
                <c:pt idx="932">
                  <c:v>33787.54165509266</c:v>
                </c:pt>
                <c:pt idx="933">
                  <c:v>33787.54165509266</c:v>
                </c:pt>
                <c:pt idx="934">
                  <c:v>33787.583321759332</c:v>
                </c:pt>
                <c:pt idx="935">
                  <c:v>33787.583321759332</c:v>
                </c:pt>
                <c:pt idx="936">
                  <c:v>33787.624988425996</c:v>
                </c:pt>
                <c:pt idx="937">
                  <c:v>33787.624988425996</c:v>
                </c:pt>
                <c:pt idx="938">
                  <c:v>33787.66665509266</c:v>
                </c:pt>
                <c:pt idx="939">
                  <c:v>33787.66665509266</c:v>
                </c:pt>
                <c:pt idx="940">
                  <c:v>33787.708321759332</c:v>
                </c:pt>
                <c:pt idx="941">
                  <c:v>33787.708321759332</c:v>
                </c:pt>
                <c:pt idx="942">
                  <c:v>33787.749988425996</c:v>
                </c:pt>
                <c:pt idx="943">
                  <c:v>33787.749988425996</c:v>
                </c:pt>
                <c:pt idx="944">
                  <c:v>33787.79165509266</c:v>
                </c:pt>
                <c:pt idx="945">
                  <c:v>33787.79165509266</c:v>
                </c:pt>
                <c:pt idx="946">
                  <c:v>33787.833321759332</c:v>
                </c:pt>
                <c:pt idx="947">
                  <c:v>33787.833321759332</c:v>
                </c:pt>
                <c:pt idx="948">
                  <c:v>33787.874988425996</c:v>
                </c:pt>
                <c:pt idx="949">
                  <c:v>33787.874988425996</c:v>
                </c:pt>
                <c:pt idx="950">
                  <c:v>33787.91665509266</c:v>
                </c:pt>
                <c:pt idx="951">
                  <c:v>33787.91665509266</c:v>
                </c:pt>
                <c:pt idx="952">
                  <c:v>33787.958321759332</c:v>
                </c:pt>
                <c:pt idx="953">
                  <c:v>33787.958321759332</c:v>
                </c:pt>
                <c:pt idx="954">
                  <c:v>33817.999988425996</c:v>
                </c:pt>
                <c:pt idx="955">
                  <c:v>33817.999988425996</c:v>
                </c:pt>
                <c:pt idx="956">
                  <c:v>33818.04165509266</c:v>
                </c:pt>
                <c:pt idx="957">
                  <c:v>33818.04165509266</c:v>
                </c:pt>
                <c:pt idx="958">
                  <c:v>33818.083321759332</c:v>
                </c:pt>
                <c:pt idx="959">
                  <c:v>33818.083321759332</c:v>
                </c:pt>
                <c:pt idx="960">
                  <c:v>33818.124988425996</c:v>
                </c:pt>
                <c:pt idx="961">
                  <c:v>33818.124988425996</c:v>
                </c:pt>
                <c:pt idx="962">
                  <c:v>33818.16665509266</c:v>
                </c:pt>
                <c:pt idx="963">
                  <c:v>33818.16665509266</c:v>
                </c:pt>
                <c:pt idx="964">
                  <c:v>33818.208321759332</c:v>
                </c:pt>
                <c:pt idx="965">
                  <c:v>33818.208321759332</c:v>
                </c:pt>
                <c:pt idx="966">
                  <c:v>33818.249988425996</c:v>
                </c:pt>
                <c:pt idx="967">
                  <c:v>33818.249988425996</c:v>
                </c:pt>
                <c:pt idx="968">
                  <c:v>33818.29165509266</c:v>
                </c:pt>
                <c:pt idx="969">
                  <c:v>33818.29165509266</c:v>
                </c:pt>
                <c:pt idx="970">
                  <c:v>33818.333321759332</c:v>
                </c:pt>
                <c:pt idx="971">
                  <c:v>33818.333321759332</c:v>
                </c:pt>
                <c:pt idx="972">
                  <c:v>33818.374988425996</c:v>
                </c:pt>
                <c:pt idx="973">
                  <c:v>33818.374988425996</c:v>
                </c:pt>
                <c:pt idx="974">
                  <c:v>33818.41665509266</c:v>
                </c:pt>
                <c:pt idx="975">
                  <c:v>33818.41665509266</c:v>
                </c:pt>
                <c:pt idx="976">
                  <c:v>33818.458321759332</c:v>
                </c:pt>
                <c:pt idx="977">
                  <c:v>33818.458321759332</c:v>
                </c:pt>
                <c:pt idx="978">
                  <c:v>33818.499988425996</c:v>
                </c:pt>
                <c:pt idx="979">
                  <c:v>33818.499988425996</c:v>
                </c:pt>
                <c:pt idx="980">
                  <c:v>33818.54165509266</c:v>
                </c:pt>
                <c:pt idx="981">
                  <c:v>33818.54165509266</c:v>
                </c:pt>
                <c:pt idx="982">
                  <c:v>33818.583321759332</c:v>
                </c:pt>
                <c:pt idx="983">
                  <c:v>33818.583321759332</c:v>
                </c:pt>
                <c:pt idx="984">
                  <c:v>33818.624988425996</c:v>
                </c:pt>
                <c:pt idx="985">
                  <c:v>33818.624988425996</c:v>
                </c:pt>
                <c:pt idx="986">
                  <c:v>33818.66665509266</c:v>
                </c:pt>
                <c:pt idx="987">
                  <c:v>33818.66665509266</c:v>
                </c:pt>
                <c:pt idx="988">
                  <c:v>33818.708321759332</c:v>
                </c:pt>
                <c:pt idx="989">
                  <c:v>33818.708321759332</c:v>
                </c:pt>
                <c:pt idx="990">
                  <c:v>33818.749988425996</c:v>
                </c:pt>
                <c:pt idx="991">
                  <c:v>33818.749988425996</c:v>
                </c:pt>
                <c:pt idx="992">
                  <c:v>33818.79165509266</c:v>
                </c:pt>
                <c:pt idx="993">
                  <c:v>33818.79165509266</c:v>
                </c:pt>
                <c:pt idx="994">
                  <c:v>33818.833321759332</c:v>
                </c:pt>
                <c:pt idx="995">
                  <c:v>33818.833321759332</c:v>
                </c:pt>
                <c:pt idx="996">
                  <c:v>33818.874988425996</c:v>
                </c:pt>
                <c:pt idx="997">
                  <c:v>33818.874988425996</c:v>
                </c:pt>
                <c:pt idx="998">
                  <c:v>33818.91665509266</c:v>
                </c:pt>
                <c:pt idx="999">
                  <c:v>33818.91665509266</c:v>
                </c:pt>
                <c:pt idx="1000">
                  <c:v>33818.958321759332</c:v>
                </c:pt>
                <c:pt idx="1001">
                  <c:v>33818.958321759332</c:v>
                </c:pt>
                <c:pt idx="1002">
                  <c:v>33817.999988425996</c:v>
                </c:pt>
                <c:pt idx="1003">
                  <c:v>33817.999988425996</c:v>
                </c:pt>
                <c:pt idx="1004">
                  <c:v>33818.04165509266</c:v>
                </c:pt>
                <c:pt idx="1005">
                  <c:v>33818.04165509266</c:v>
                </c:pt>
                <c:pt idx="1006">
                  <c:v>33818.083321759332</c:v>
                </c:pt>
                <c:pt idx="1007">
                  <c:v>33818.083321759332</c:v>
                </c:pt>
                <c:pt idx="1008">
                  <c:v>33818.124988425996</c:v>
                </c:pt>
                <c:pt idx="1009">
                  <c:v>33818.124988425996</c:v>
                </c:pt>
                <c:pt idx="1010">
                  <c:v>33818.16665509266</c:v>
                </c:pt>
                <c:pt idx="1011">
                  <c:v>33818.16665509266</c:v>
                </c:pt>
                <c:pt idx="1012">
                  <c:v>33818.208321759332</c:v>
                </c:pt>
                <c:pt idx="1013">
                  <c:v>33818.208321759332</c:v>
                </c:pt>
                <c:pt idx="1014">
                  <c:v>33818.249988425996</c:v>
                </c:pt>
                <c:pt idx="1015">
                  <c:v>33818.249988425996</c:v>
                </c:pt>
                <c:pt idx="1016">
                  <c:v>33818.29165509266</c:v>
                </c:pt>
                <c:pt idx="1017">
                  <c:v>33818.29165509266</c:v>
                </c:pt>
                <c:pt idx="1018">
                  <c:v>33818.333321759332</c:v>
                </c:pt>
                <c:pt idx="1019">
                  <c:v>33818.333321759332</c:v>
                </c:pt>
                <c:pt idx="1020">
                  <c:v>33818.374988425996</c:v>
                </c:pt>
                <c:pt idx="1021">
                  <c:v>33818.374988425996</c:v>
                </c:pt>
                <c:pt idx="1022">
                  <c:v>33818.41665509266</c:v>
                </c:pt>
                <c:pt idx="1023">
                  <c:v>33818.41665509266</c:v>
                </c:pt>
                <c:pt idx="1024">
                  <c:v>33818.458321759332</c:v>
                </c:pt>
                <c:pt idx="1025">
                  <c:v>33818.458321759332</c:v>
                </c:pt>
                <c:pt idx="1026">
                  <c:v>33818.499988425996</c:v>
                </c:pt>
                <c:pt idx="1027">
                  <c:v>33818.499988425996</c:v>
                </c:pt>
                <c:pt idx="1028">
                  <c:v>33818.54165509266</c:v>
                </c:pt>
                <c:pt idx="1029">
                  <c:v>33818.54165509266</c:v>
                </c:pt>
                <c:pt idx="1030">
                  <c:v>33818.583321759332</c:v>
                </c:pt>
                <c:pt idx="1031">
                  <c:v>33818.583321759332</c:v>
                </c:pt>
                <c:pt idx="1032">
                  <c:v>33818.624988425996</c:v>
                </c:pt>
                <c:pt idx="1033">
                  <c:v>33818.624988425996</c:v>
                </c:pt>
                <c:pt idx="1034">
                  <c:v>33818.66665509266</c:v>
                </c:pt>
                <c:pt idx="1035">
                  <c:v>33818.66665509266</c:v>
                </c:pt>
                <c:pt idx="1036">
                  <c:v>33818.708321759332</c:v>
                </c:pt>
                <c:pt idx="1037">
                  <c:v>33818.708321759332</c:v>
                </c:pt>
                <c:pt idx="1038">
                  <c:v>33818.749988425996</c:v>
                </c:pt>
                <c:pt idx="1039">
                  <c:v>33818.749988425996</c:v>
                </c:pt>
                <c:pt idx="1040">
                  <c:v>33818.79165509266</c:v>
                </c:pt>
                <c:pt idx="1041">
                  <c:v>33818.79165509266</c:v>
                </c:pt>
                <c:pt idx="1042">
                  <c:v>33818.833321759332</c:v>
                </c:pt>
                <c:pt idx="1043">
                  <c:v>33818.833321759332</c:v>
                </c:pt>
                <c:pt idx="1044">
                  <c:v>33818.874988425996</c:v>
                </c:pt>
                <c:pt idx="1045">
                  <c:v>33818.874988425996</c:v>
                </c:pt>
                <c:pt idx="1046">
                  <c:v>33818.91665509266</c:v>
                </c:pt>
                <c:pt idx="1047">
                  <c:v>33818.91665509266</c:v>
                </c:pt>
                <c:pt idx="1048">
                  <c:v>33818.958321759332</c:v>
                </c:pt>
                <c:pt idx="1049">
                  <c:v>33818.958321759332</c:v>
                </c:pt>
                <c:pt idx="1050">
                  <c:v>33849.04165509266</c:v>
                </c:pt>
                <c:pt idx="1051">
                  <c:v>33849.04165509266</c:v>
                </c:pt>
                <c:pt idx="1052">
                  <c:v>33849.083321759332</c:v>
                </c:pt>
                <c:pt idx="1053">
                  <c:v>33849.083321759332</c:v>
                </c:pt>
                <c:pt idx="1054">
                  <c:v>33849.124988425996</c:v>
                </c:pt>
                <c:pt idx="1055">
                  <c:v>33849.124988425996</c:v>
                </c:pt>
                <c:pt idx="1056">
                  <c:v>33849.16665509266</c:v>
                </c:pt>
                <c:pt idx="1057">
                  <c:v>33849.16665509266</c:v>
                </c:pt>
                <c:pt idx="1058">
                  <c:v>33849.208321759332</c:v>
                </c:pt>
                <c:pt idx="1059">
                  <c:v>33849.208321759332</c:v>
                </c:pt>
                <c:pt idx="1060">
                  <c:v>33849.249988425996</c:v>
                </c:pt>
                <c:pt idx="1061">
                  <c:v>33849.249988425996</c:v>
                </c:pt>
                <c:pt idx="1062">
                  <c:v>33849.29165509266</c:v>
                </c:pt>
                <c:pt idx="1063">
                  <c:v>33849.29165509266</c:v>
                </c:pt>
                <c:pt idx="1064">
                  <c:v>33849.333321759332</c:v>
                </c:pt>
                <c:pt idx="1065">
                  <c:v>33849.333321759332</c:v>
                </c:pt>
                <c:pt idx="1066">
                  <c:v>33849.374988425996</c:v>
                </c:pt>
                <c:pt idx="1067">
                  <c:v>33849.374988425996</c:v>
                </c:pt>
                <c:pt idx="1068">
                  <c:v>33849.41665509266</c:v>
                </c:pt>
                <c:pt idx="1069">
                  <c:v>33849.41665509266</c:v>
                </c:pt>
                <c:pt idx="1070">
                  <c:v>33849.458321759332</c:v>
                </c:pt>
                <c:pt idx="1071">
                  <c:v>33849.458321759332</c:v>
                </c:pt>
                <c:pt idx="1072">
                  <c:v>33849.499988425996</c:v>
                </c:pt>
                <c:pt idx="1073">
                  <c:v>33849.499988425996</c:v>
                </c:pt>
                <c:pt idx="1074">
                  <c:v>33849.54165509266</c:v>
                </c:pt>
                <c:pt idx="1075">
                  <c:v>33849.54165509266</c:v>
                </c:pt>
                <c:pt idx="1076">
                  <c:v>33849.583321759332</c:v>
                </c:pt>
                <c:pt idx="1077">
                  <c:v>33849.583321759332</c:v>
                </c:pt>
                <c:pt idx="1078">
                  <c:v>33849.624988425996</c:v>
                </c:pt>
                <c:pt idx="1079">
                  <c:v>33849.624988425996</c:v>
                </c:pt>
                <c:pt idx="1080">
                  <c:v>33849.66665509266</c:v>
                </c:pt>
                <c:pt idx="1081">
                  <c:v>33849.66665509266</c:v>
                </c:pt>
                <c:pt idx="1082">
                  <c:v>33849.708321759332</c:v>
                </c:pt>
                <c:pt idx="1083">
                  <c:v>33849.708321759332</c:v>
                </c:pt>
                <c:pt idx="1084">
                  <c:v>33849.749988425996</c:v>
                </c:pt>
                <c:pt idx="1085">
                  <c:v>33849.749988425996</c:v>
                </c:pt>
                <c:pt idx="1086">
                  <c:v>33849.79165509266</c:v>
                </c:pt>
                <c:pt idx="1087">
                  <c:v>33849.79165509266</c:v>
                </c:pt>
                <c:pt idx="1088">
                  <c:v>33849.833321759332</c:v>
                </c:pt>
                <c:pt idx="1089">
                  <c:v>33849.833321759332</c:v>
                </c:pt>
                <c:pt idx="1090">
                  <c:v>33849.874988425996</c:v>
                </c:pt>
                <c:pt idx="1091">
                  <c:v>33849.874988425996</c:v>
                </c:pt>
                <c:pt idx="1092">
                  <c:v>33849.91665509266</c:v>
                </c:pt>
                <c:pt idx="1093">
                  <c:v>33849.91665509266</c:v>
                </c:pt>
                <c:pt idx="1094">
                  <c:v>33849.958321759332</c:v>
                </c:pt>
                <c:pt idx="1095">
                  <c:v>33849.958321759332</c:v>
                </c:pt>
                <c:pt idx="1096">
                  <c:v>33849.04165509266</c:v>
                </c:pt>
                <c:pt idx="1097">
                  <c:v>33849.04165509266</c:v>
                </c:pt>
                <c:pt idx="1098">
                  <c:v>33849.083321759332</c:v>
                </c:pt>
                <c:pt idx="1099">
                  <c:v>33849.083321759332</c:v>
                </c:pt>
                <c:pt idx="1100">
                  <c:v>33849.124988425996</c:v>
                </c:pt>
                <c:pt idx="1101">
                  <c:v>33849.124988425996</c:v>
                </c:pt>
                <c:pt idx="1102">
                  <c:v>33849.16665509266</c:v>
                </c:pt>
                <c:pt idx="1103">
                  <c:v>33849.16665509266</c:v>
                </c:pt>
                <c:pt idx="1104">
                  <c:v>33849.208321759332</c:v>
                </c:pt>
                <c:pt idx="1105">
                  <c:v>33849.208321759332</c:v>
                </c:pt>
                <c:pt idx="1106">
                  <c:v>33849.249988425996</c:v>
                </c:pt>
                <c:pt idx="1107">
                  <c:v>33849.249988425996</c:v>
                </c:pt>
                <c:pt idx="1108">
                  <c:v>33849.29165509266</c:v>
                </c:pt>
                <c:pt idx="1109">
                  <c:v>33849.29165509266</c:v>
                </c:pt>
                <c:pt idx="1110">
                  <c:v>33849.333321759332</c:v>
                </c:pt>
                <c:pt idx="1111">
                  <c:v>33849.333321759332</c:v>
                </c:pt>
                <c:pt idx="1112">
                  <c:v>33849.374988425996</c:v>
                </c:pt>
                <c:pt idx="1113">
                  <c:v>33849.374988425996</c:v>
                </c:pt>
                <c:pt idx="1114">
                  <c:v>33849.41665509266</c:v>
                </c:pt>
                <c:pt idx="1115">
                  <c:v>33849.41665509266</c:v>
                </c:pt>
                <c:pt idx="1116">
                  <c:v>33849.458321759332</c:v>
                </c:pt>
                <c:pt idx="1117">
                  <c:v>33849.458321759332</c:v>
                </c:pt>
                <c:pt idx="1118">
                  <c:v>33849.499988425996</c:v>
                </c:pt>
                <c:pt idx="1119">
                  <c:v>33849.499988425996</c:v>
                </c:pt>
                <c:pt idx="1120">
                  <c:v>33849.54165509266</c:v>
                </c:pt>
                <c:pt idx="1121">
                  <c:v>33849.54165509266</c:v>
                </c:pt>
                <c:pt idx="1122">
                  <c:v>33849.583321759332</c:v>
                </c:pt>
                <c:pt idx="1123">
                  <c:v>33849.583321759332</c:v>
                </c:pt>
                <c:pt idx="1124">
                  <c:v>33849.624988425996</c:v>
                </c:pt>
                <c:pt idx="1125">
                  <c:v>33849.624988425996</c:v>
                </c:pt>
                <c:pt idx="1126">
                  <c:v>33849.66665509266</c:v>
                </c:pt>
                <c:pt idx="1127">
                  <c:v>33849.66665509266</c:v>
                </c:pt>
                <c:pt idx="1128">
                  <c:v>33849.708321759332</c:v>
                </c:pt>
                <c:pt idx="1129">
                  <c:v>33849.708321759332</c:v>
                </c:pt>
                <c:pt idx="1130">
                  <c:v>33849.749988425996</c:v>
                </c:pt>
                <c:pt idx="1131">
                  <c:v>33849.749988425996</c:v>
                </c:pt>
                <c:pt idx="1132">
                  <c:v>33849.79165509266</c:v>
                </c:pt>
                <c:pt idx="1133">
                  <c:v>33849.79165509266</c:v>
                </c:pt>
                <c:pt idx="1134">
                  <c:v>33849.833321759332</c:v>
                </c:pt>
                <c:pt idx="1135">
                  <c:v>33849.833321759332</c:v>
                </c:pt>
                <c:pt idx="1136">
                  <c:v>33849.874988425996</c:v>
                </c:pt>
                <c:pt idx="1137">
                  <c:v>33849.874988425996</c:v>
                </c:pt>
                <c:pt idx="1138">
                  <c:v>33849.91665509266</c:v>
                </c:pt>
                <c:pt idx="1139">
                  <c:v>33849.91665509266</c:v>
                </c:pt>
                <c:pt idx="1140">
                  <c:v>33849.958321759332</c:v>
                </c:pt>
                <c:pt idx="1141">
                  <c:v>33849.958321759332</c:v>
                </c:pt>
                <c:pt idx="1142">
                  <c:v>33878.999988425996</c:v>
                </c:pt>
                <c:pt idx="1143">
                  <c:v>33878.999988425996</c:v>
                </c:pt>
                <c:pt idx="1144">
                  <c:v>33879.04165509266</c:v>
                </c:pt>
                <c:pt idx="1145">
                  <c:v>33879.04165509266</c:v>
                </c:pt>
                <c:pt idx="1146">
                  <c:v>33879.083321759332</c:v>
                </c:pt>
                <c:pt idx="1147">
                  <c:v>33879.083321759332</c:v>
                </c:pt>
                <c:pt idx="1148">
                  <c:v>33879.124988425996</c:v>
                </c:pt>
                <c:pt idx="1149">
                  <c:v>33879.124988425996</c:v>
                </c:pt>
                <c:pt idx="1150">
                  <c:v>33879.16665509266</c:v>
                </c:pt>
                <c:pt idx="1151">
                  <c:v>33879.16665509266</c:v>
                </c:pt>
                <c:pt idx="1152">
                  <c:v>33879.208321759332</c:v>
                </c:pt>
                <c:pt idx="1153">
                  <c:v>33879.208321759332</c:v>
                </c:pt>
                <c:pt idx="1154">
                  <c:v>33879.249988425996</c:v>
                </c:pt>
                <c:pt idx="1155">
                  <c:v>33879.249988425996</c:v>
                </c:pt>
                <c:pt idx="1156">
                  <c:v>33879.29165509266</c:v>
                </c:pt>
                <c:pt idx="1157">
                  <c:v>33879.29165509266</c:v>
                </c:pt>
                <c:pt idx="1158">
                  <c:v>33879.333321759332</c:v>
                </c:pt>
                <c:pt idx="1159">
                  <c:v>33879.333321759332</c:v>
                </c:pt>
                <c:pt idx="1160">
                  <c:v>33879.374988425996</c:v>
                </c:pt>
                <c:pt idx="1161">
                  <c:v>33879.374988425996</c:v>
                </c:pt>
                <c:pt idx="1162">
                  <c:v>33879.41665509266</c:v>
                </c:pt>
                <c:pt idx="1163">
                  <c:v>33879.41665509266</c:v>
                </c:pt>
                <c:pt idx="1164">
                  <c:v>33879.458321759332</c:v>
                </c:pt>
                <c:pt idx="1165">
                  <c:v>33879.458321759332</c:v>
                </c:pt>
                <c:pt idx="1166">
                  <c:v>33879.499988425996</c:v>
                </c:pt>
                <c:pt idx="1167">
                  <c:v>33879.499988425996</c:v>
                </c:pt>
                <c:pt idx="1168">
                  <c:v>33879.54165509266</c:v>
                </c:pt>
                <c:pt idx="1169">
                  <c:v>33879.54165509266</c:v>
                </c:pt>
                <c:pt idx="1170">
                  <c:v>33879.583321759332</c:v>
                </c:pt>
                <c:pt idx="1171">
                  <c:v>33879.583321759332</c:v>
                </c:pt>
                <c:pt idx="1172">
                  <c:v>33879.624988425996</c:v>
                </c:pt>
                <c:pt idx="1173">
                  <c:v>33879.624988425996</c:v>
                </c:pt>
                <c:pt idx="1174">
                  <c:v>33879.66665509266</c:v>
                </c:pt>
                <c:pt idx="1175">
                  <c:v>33879.66665509266</c:v>
                </c:pt>
                <c:pt idx="1176">
                  <c:v>33879.708321759332</c:v>
                </c:pt>
                <c:pt idx="1177">
                  <c:v>33879.708321759332</c:v>
                </c:pt>
                <c:pt idx="1178">
                  <c:v>33879.749988425996</c:v>
                </c:pt>
                <c:pt idx="1179">
                  <c:v>33879.749988425996</c:v>
                </c:pt>
                <c:pt idx="1180">
                  <c:v>33879.79165509266</c:v>
                </c:pt>
                <c:pt idx="1181">
                  <c:v>33879.79165509266</c:v>
                </c:pt>
                <c:pt idx="1182">
                  <c:v>33879.833321759332</c:v>
                </c:pt>
                <c:pt idx="1183">
                  <c:v>33879.833321759332</c:v>
                </c:pt>
                <c:pt idx="1184">
                  <c:v>33879.874988425996</c:v>
                </c:pt>
                <c:pt idx="1185">
                  <c:v>33879.874988425996</c:v>
                </c:pt>
                <c:pt idx="1186">
                  <c:v>33879.91665509266</c:v>
                </c:pt>
                <c:pt idx="1187">
                  <c:v>33879.91665509266</c:v>
                </c:pt>
                <c:pt idx="1188">
                  <c:v>33879.958321759332</c:v>
                </c:pt>
                <c:pt idx="1189">
                  <c:v>33879.958321759332</c:v>
                </c:pt>
                <c:pt idx="1190">
                  <c:v>33878.999988425996</c:v>
                </c:pt>
                <c:pt idx="1191">
                  <c:v>33878.999988425996</c:v>
                </c:pt>
                <c:pt idx="1192">
                  <c:v>33879.04165509266</c:v>
                </c:pt>
                <c:pt idx="1193">
                  <c:v>33879.04165509266</c:v>
                </c:pt>
                <c:pt idx="1194">
                  <c:v>33879.083321759332</c:v>
                </c:pt>
                <c:pt idx="1195">
                  <c:v>33879.083321759332</c:v>
                </c:pt>
                <c:pt idx="1196">
                  <c:v>33879.124988425996</c:v>
                </c:pt>
                <c:pt idx="1197">
                  <c:v>33879.124988425996</c:v>
                </c:pt>
                <c:pt idx="1198">
                  <c:v>33879.16665509266</c:v>
                </c:pt>
                <c:pt idx="1199">
                  <c:v>33879.16665509266</c:v>
                </c:pt>
                <c:pt idx="1200">
                  <c:v>33879.208321759332</c:v>
                </c:pt>
                <c:pt idx="1201">
                  <c:v>33879.208321759332</c:v>
                </c:pt>
                <c:pt idx="1202">
                  <c:v>33879.249988425996</c:v>
                </c:pt>
                <c:pt idx="1203">
                  <c:v>33879.249988425996</c:v>
                </c:pt>
                <c:pt idx="1204">
                  <c:v>33879.29165509266</c:v>
                </c:pt>
                <c:pt idx="1205">
                  <c:v>33879.29165509266</c:v>
                </c:pt>
                <c:pt idx="1206">
                  <c:v>33879.333321759332</c:v>
                </c:pt>
                <c:pt idx="1207">
                  <c:v>33879.333321759332</c:v>
                </c:pt>
                <c:pt idx="1208">
                  <c:v>33879.374988425996</c:v>
                </c:pt>
                <c:pt idx="1209">
                  <c:v>33879.374988425996</c:v>
                </c:pt>
                <c:pt idx="1210">
                  <c:v>33879.41665509266</c:v>
                </c:pt>
                <c:pt idx="1211">
                  <c:v>33879.41665509266</c:v>
                </c:pt>
                <c:pt idx="1212">
                  <c:v>33879.458321759332</c:v>
                </c:pt>
                <c:pt idx="1213">
                  <c:v>33879.458321759332</c:v>
                </c:pt>
                <c:pt idx="1214">
                  <c:v>33879.499988425996</c:v>
                </c:pt>
                <c:pt idx="1215">
                  <c:v>33879.499988425996</c:v>
                </c:pt>
                <c:pt idx="1216">
                  <c:v>33879.54165509266</c:v>
                </c:pt>
                <c:pt idx="1217">
                  <c:v>33879.54165509266</c:v>
                </c:pt>
                <c:pt idx="1218">
                  <c:v>33879.583321759332</c:v>
                </c:pt>
                <c:pt idx="1219">
                  <c:v>33879.583321759332</c:v>
                </c:pt>
                <c:pt idx="1220">
                  <c:v>33879.624988425996</c:v>
                </c:pt>
                <c:pt idx="1221">
                  <c:v>33879.624988425996</c:v>
                </c:pt>
                <c:pt idx="1222">
                  <c:v>33879.66665509266</c:v>
                </c:pt>
                <c:pt idx="1223">
                  <c:v>33879.66665509266</c:v>
                </c:pt>
                <c:pt idx="1224">
                  <c:v>33879.708321759332</c:v>
                </c:pt>
                <c:pt idx="1225">
                  <c:v>33879.708321759332</c:v>
                </c:pt>
                <c:pt idx="1226">
                  <c:v>33879.749988425996</c:v>
                </c:pt>
                <c:pt idx="1227">
                  <c:v>33879.749988425996</c:v>
                </c:pt>
                <c:pt idx="1228">
                  <c:v>33879.79165509266</c:v>
                </c:pt>
                <c:pt idx="1229">
                  <c:v>33879.79165509266</c:v>
                </c:pt>
                <c:pt idx="1230">
                  <c:v>33879.833321759332</c:v>
                </c:pt>
                <c:pt idx="1231">
                  <c:v>33879.833321759332</c:v>
                </c:pt>
                <c:pt idx="1232">
                  <c:v>33879.874988425996</c:v>
                </c:pt>
                <c:pt idx="1233">
                  <c:v>33879.874988425996</c:v>
                </c:pt>
                <c:pt idx="1234">
                  <c:v>33879.91665509266</c:v>
                </c:pt>
                <c:pt idx="1235">
                  <c:v>33879.91665509266</c:v>
                </c:pt>
                <c:pt idx="1236">
                  <c:v>33879.958321759332</c:v>
                </c:pt>
                <c:pt idx="1237">
                  <c:v>33879.958321759332</c:v>
                </c:pt>
                <c:pt idx="1238">
                  <c:v>33909.999988425996</c:v>
                </c:pt>
                <c:pt idx="1239">
                  <c:v>33909.999988425996</c:v>
                </c:pt>
                <c:pt idx="1240">
                  <c:v>33910.04165509266</c:v>
                </c:pt>
                <c:pt idx="1241">
                  <c:v>33910.04165509266</c:v>
                </c:pt>
                <c:pt idx="1242">
                  <c:v>33910.083321759332</c:v>
                </c:pt>
                <c:pt idx="1243">
                  <c:v>33910.083321759332</c:v>
                </c:pt>
                <c:pt idx="1244">
                  <c:v>33910.124988425996</c:v>
                </c:pt>
                <c:pt idx="1245">
                  <c:v>33910.124988425996</c:v>
                </c:pt>
                <c:pt idx="1246">
                  <c:v>33910.16665509266</c:v>
                </c:pt>
                <c:pt idx="1247">
                  <c:v>33910.16665509266</c:v>
                </c:pt>
                <c:pt idx="1248">
                  <c:v>33910.208321759332</c:v>
                </c:pt>
                <c:pt idx="1249">
                  <c:v>33910.208321759332</c:v>
                </c:pt>
                <c:pt idx="1250">
                  <c:v>33910.249988425996</c:v>
                </c:pt>
                <c:pt idx="1251">
                  <c:v>33910.249988425996</c:v>
                </c:pt>
                <c:pt idx="1252">
                  <c:v>33910.29165509266</c:v>
                </c:pt>
                <c:pt idx="1253">
                  <c:v>33910.29165509266</c:v>
                </c:pt>
                <c:pt idx="1254">
                  <c:v>33910.333321759332</c:v>
                </c:pt>
                <c:pt idx="1255">
                  <c:v>33910.333321759332</c:v>
                </c:pt>
                <c:pt idx="1256">
                  <c:v>33910.374988425996</c:v>
                </c:pt>
                <c:pt idx="1257">
                  <c:v>33910.374988425996</c:v>
                </c:pt>
                <c:pt idx="1258">
                  <c:v>33910.41665509266</c:v>
                </c:pt>
                <c:pt idx="1259">
                  <c:v>33910.41665509266</c:v>
                </c:pt>
                <c:pt idx="1260">
                  <c:v>33910.458321759332</c:v>
                </c:pt>
                <c:pt idx="1261">
                  <c:v>33910.458321759332</c:v>
                </c:pt>
                <c:pt idx="1262">
                  <c:v>33910.499988425996</c:v>
                </c:pt>
                <c:pt idx="1263">
                  <c:v>33910.499988425996</c:v>
                </c:pt>
                <c:pt idx="1264">
                  <c:v>33910.54165509266</c:v>
                </c:pt>
                <c:pt idx="1265">
                  <c:v>33910.54165509266</c:v>
                </c:pt>
                <c:pt idx="1266">
                  <c:v>33910.583321759332</c:v>
                </c:pt>
                <c:pt idx="1267">
                  <c:v>33910.583321759332</c:v>
                </c:pt>
                <c:pt idx="1268">
                  <c:v>33910.624988425996</c:v>
                </c:pt>
                <c:pt idx="1269">
                  <c:v>33910.624988425996</c:v>
                </c:pt>
                <c:pt idx="1270">
                  <c:v>33910.66665509266</c:v>
                </c:pt>
                <c:pt idx="1271">
                  <c:v>33910.66665509266</c:v>
                </c:pt>
                <c:pt idx="1272">
                  <c:v>33910.708321759332</c:v>
                </c:pt>
                <c:pt idx="1273">
                  <c:v>33910.708321759332</c:v>
                </c:pt>
                <c:pt idx="1274">
                  <c:v>33910.749988425996</c:v>
                </c:pt>
                <c:pt idx="1275">
                  <c:v>33910.749988425996</c:v>
                </c:pt>
                <c:pt idx="1276">
                  <c:v>33910.79165509266</c:v>
                </c:pt>
                <c:pt idx="1277">
                  <c:v>33910.79165509266</c:v>
                </c:pt>
                <c:pt idx="1278">
                  <c:v>33910.833321759332</c:v>
                </c:pt>
                <c:pt idx="1279">
                  <c:v>33910.833321759332</c:v>
                </c:pt>
                <c:pt idx="1280">
                  <c:v>33910.874988425996</c:v>
                </c:pt>
                <c:pt idx="1281">
                  <c:v>33910.874988425996</c:v>
                </c:pt>
                <c:pt idx="1282">
                  <c:v>33910.91665509266</c:v>
                </c:pt>
                <c:pt idx="1283">
                  <c:v>33910.91665509266</c:v>
                </c:pt>
                <c:pt idx="1284">
                  <c:v>33910.958321759332</c:v>
                </c:pt>
                <c:pt idx="1285">
                  <c:v>33910.958321759332</c:v>
                </c:pt>
                <c:pt idx="1286">
                  <c:v>33909.999988425996</c:v>
                </c:pt>
                <c:pt idx="1287">
                  <c:v>33909.999988425996</c:v>
                </c:pt>
                <c:pt idx="1288">
                  <c:v>33910.04165509266</c:v>
                </c:pt>
                <c:pt idx="1289">
                  <c:v>33910.04165509266</c:v>
                </c:pt>
                <c:pt idx="1290">
                  <c:v>33910.083321759332</c:v>
                </c:pt>
                <c:pt idx="1291">
                  <c:v>33910.083321759332</c:v>
                </c:pt>
                <c:pt idx="1292">
                  <c:v>33910.124988425996</c:v>
                </c:pt>
                <c:pt idx="1293">
                  <c:v>33910.124988425996</c:v>
                </c:pt>
                <c:pt idx="1294">
                  <c:v>33910.16665509266</c:v>
                </c:pt>
                <c:pt idx="1295">
                  <c:v>33910.16665509266</c:v>
                </c:pt>
                <c:pt idx="1296">
                  <c:v>33910.208321759332</c:v>
                </c:pt>
                <c:pt idx="1297">
                  <c:v>33910.208321759332</c:v>
                </c:pt>
                <c:pt idx="1298">
                  <c:v>33910.249988425996</c:v>
                </c:pt>
                <c:pt idx="1299">
                  <c:v>33910.249988425996</c:v>
                </c:pt>
                <c:pt idx="1300">
                  <c:v>33910.29165509266</c:v>
                </c:pt>
                <c:pt idx="1301">
                  <c:v>33910.29165509266</c:v>
                </c:pt>
                <c:pt idx="1302">
                  <c:v>33910.333321759332</c:v>
                </c:pt>
                <c:pt idx="1303">
                  <c:v>33910.333321759332</c:v>
                </c:pt>
                <c:pt idx="1304">
                  <c:v>33910.374988425996</c:v>
                </c:pt>
                <c:pt idx="1305">
                  <c:v>33910.374988425996</c:v>
                </c:pt>
                <c:pt idx="1306">
                  <c:v>33910.41665509266</c:v>
                </c:pt>
                <c:pt idx="1307">
                  <c:v>33910.41665509266</c:v>
                </c:pt>
                <c:pt idx="1308">
                  <c:v>33910.458321759332</c:v>
                </c:pt>
                <c:pt idx="1309">
                  <c:v>33910.458321759332</c:v>
                </c:pt>
                <c:pt idx="1310">
                  <c:v>33910.499988425996</c:v>
                </c:pt>
                <c:pt idx="1311">
                  <c:v>33910.499988425996</c:v>
                </c:pt>
                <c:pt idx="1312">
                  <c:v>33910.54165509266</c:v>
                </c:pt>
                <c:pt idx="1313">
                  <c:v>33910.54165509266</c:v>
                </c:pt>
                <c:pt idx="1314">
                  <c:v>33910.583321759332</c:v>
                </c:pt>
                <c:pt idx="1315">
                  <c:v>33910.583321759332</c:v>
                </c:pt>
                <c:pt idx="1316">
                  <c:v>33910.624988425996</c:v>
                </c:pt>
                <c:pt idx="1317">
                  <c:v>33910.624988425996</c:v>
                </c:pt>
                <c:pt idx="1318">
                  <c:v>33910.66665509266</c:v>
                </c:pt>
                <c:pt idx="1319">
                  <c:v>33910.66665509266</c:v>
                </c:pt>
                <c:pt idx="1320">
                  <c:v>33910.708321759332</c:v>
                </c:pt>
                <c:pt idx="1321">
                  <c:v>33910.708321759332</c:v>
                </c:pt>
                <c:pt idx="1322">
                  <c:v>33910.749988425996</c:v>
                </c:pt>
                <c:pt idx="1323">
                  <c:v>33910.749988425996</c:v>
                </c:pt>
                <c:pt idx="1324">
                  <c:v>33910.79165509266</c:v>
                </c:pt>
                <c:pt idx="1325">
                  <c:v>33910.79165509266</c:v>
                </c:pt>
                <c:pt idx="1326">
                  <c:v>33910.833321759332</c:v>
                </c:pt>
                <c:pt idx="1327">
                  <c:v>33910.833321759332</c:v>
                </c:pt>
                <c:pt idx="1328">
                  <c:v>33910.874988425996</c:v>
                </c:pt>
                <c:pt idx="1329">
                  <c:v>33910.874988425996</c:v>
                </c:pt>
                <c:pt idx="1330">
                  <c:v>33910.91665509266</c:v>
                </c:pt>
                <c:pt idx="1331">
                  <c:v>33910.91665509266</c:v>
                </c:pt>
                <c:pt idx="1332">
                  <c:v>33910.958321759332</c:v>
                </c:pt>
                <c:pt idx="1333">
                  <c:v>33910.958321759332</c:v>
                </c:pt>
                <c:pt idx="1334">
                  <c:v>33939.999988425996</c:v>
                </c:pt>
                <c:pt idx="1335">
                  <c:v>33939.999988425996</c:v>
                </c:pt>
                <c:pt idx="1336">
                  <c:v>33940.04165509266</c:v>
                </c:pt>
                <c:pt idx="1337">
                  <c:v>33940.04165509266</c:v>
                </c:pt>
                <c:pt idx="1338">
                  <c:v>33940.083321759332</c:v>
                </c:pt>
                <c:pt idx="1339">
                  <c:v>33940.083321759332</c:v>
                </c:pt>
                <c:pt idx="1340">
                  <c:v>33940.124988425996</c:v>
                </c:pt>
                <c:pt idx="1341">
                  <c:v>33940.124988425996</c:v>
                </c:pt>
                <c:pt idx="1342">
                  <c:v>33940.16665509266</c:v>
                </c:pt>
                <c:pt idx="1343">
                  <c:v>33940.16665509266</c:v>
                </c:pt>
                <c:pt idx="1344">
                  <c:v>33940.208321759332</c:v>
                </c:pt>
                <c:pt idx="1345">
                  <c:v>33940.208321759332</c:v>
                </c:pt>
                <c:pt idx="1346">
                  <c:v>33940.249988425996</c:v>
                </c:pt>
                <c:pt idx="1347">
                  <c:v>33940.249988425996</c:v>
                </c:pt>
                <c:pt idx="1348">
                  <c:v>33940.29165509266</c:v>
                </c:pt>
                <c:pt idx="1349">
                  <c:v>33940.29165509266</c:v>
                </c:pt>
                <c:pt idx="1350">
                  <c:v>33940.333321759332</c:v>
                </c:pt>
                <c:pt idx="1351">
                  <c:v>33940.333321759332</c:v>
                </c:pt>
                <c:pt idx="1352">
                  <c:v>33940.374988425996</c:v>
                </c:pt>
                <c:pt idx="1353">
                  <c:v>33940.374988425996</c:v>
                </c:pt>
                <c:pt idx="1354">
                  <c:v>33940.41665509266</c:v>
                </c:pt>
                <c:pt idx="1355">
                  <c:v>33940.41665509266</c:v>
                </c:pt>
                <c:pt idx="1356">
                  <c:v>33940.458321759332</c:v>
                </c:pt>
                <c:pt idx="1357">
                  <c:v>33940.458321759332</c:v>
                </c:pt>
                <c:pt idx="1358">
                  <c:v>33940.499988425996</c:v>
                </c:pt>
                <c:pt idx="1359">
                  <c:v>33940.499988425996</c:v>
                </c:pt>
                <c:pt idx="1360">
                  <c:v>33940.54165509266</c:v>
                </c:pt>
                <c:pt idx="1361">
                  <c:v>33940.54165509266</c:v>
                </c:pt>
                <c:pt idx="1362">
                  <c:v>33940.583321759332</c:v>
                </c:pt>
                <c:pt idx="1363">
                  <c:v>33940.583321759332</c:v>
                </c:pt>
                <c:pt idx="1364">
                  <c:v>33940.624988425996</c:v>
                </c:pt>
                <c:pt idx="1365">
                  <c:v>33940.624988425996</c:v>
                </c:pt>
                <c:pt idx="1366">
                  <c:v>33940.66665509266</c:v>
                </c:pt>
                <c:pt idx="1367">
                  <c:v>33940.66665509266</c:v>
                </c:pt>
                <c:pt idx="1368">
                  <c:v>33940.708321759332</c:v>
                </c:pt>
                <c:pt idx="1369">
                  <c:v>33940.708321759332</c:v>
                </c:pt>
                <c:pt idx="1370">
                  <c:v>33940.749988425996</c:v>
                </c:pt>
                <c:pt idx="1371">
                  <c:v>33940.749988425996</c:v>
                </c:pt>
                <c:pt idx="1372">
                  <c:v>33940.79165509266</c:v>
                </c:pt>
                <c:pt idx="1373">
                  <c:v>33940.79165509266</c:v>
                </c:pt>
                <c:pt idx="1374">
                  <c:v>33940.833321759332</c:v>
                </c:pt>
                <c:pt idx="1375">
                  <c:v>33940.833321759332</c:v>
                </c:pt>
                <c:pt idx="1376">
                  <c:v>33940.874988425996</c:v>
                </c:pt>
                <c:pt idx="1377">
                  <c:v>33940.874988425996</c:v>
                </c:pt>
                <c:pt idx="1378">
                  <c:v>33940.91665509266</c:v>
                </c:pt>
                <c:pt idx="1379">
                  <c:v>33940.91665509266</c:v>
                </c:pt>
                <c:pt idx="1380">
                  <c:v>33940.958321759332</c:v>
                </c:pt>
                <c:pt idx="1381">
                  <c:v>33940.958321759332</c:v>
                </c:pt>
                <c:pt idx="1382">
                  <c:v>33939.999988425996</c:v>
                </c:pt>
                <c:pt idx="1383">
                  <c:v>33939.999988425996</c:v>
                </c:pt>
                <c:pt idx="1384">
                  <c:v>33940.04165509266</c:v>
                </c:pt>
                <c:pt idx="1385">
                  <c:v>33940.04165509266</c:v>
                </c:pt>
                <c:pt idx="1386">
                  <c:v>33940.083321759332</c:v>
                </c:pt>
                <c:pt idx="1387">
                  <c:v>33940.083321759332</c:v>
                </c:pt>
                <c:pt idx="1388">
                  <c:v>33940.124988425996</c:v>
                </c:pt>
                <c:pt idx="1389">
                  <c:v>33940.124988425996</c:v>
                </c:pt>
                <c:pt idx="1390">
                  <c:v>33940.16665509266</c:v>
                </c:pt>
                <c:pt idx="1391">
                  <c:v>33940.16665509266</c:v>
                </c:pt>
                <c:pt idx="1392">
                  <c:v>33940.208321759332</c:v>
                </c:pt>
                <c:pt idx="1393">
                  <c:v>33940.208321759332</c:v>
                </c:pt>
                <c:pt idx="1394">
                  <c:v>33940.249988425996</c:v>
                </c:pt>
                <c:pt idx="1395">
                  <c:v>33940.249988425996</c:v>
                </c:pt>
                <c:pt idx="1396">
                  <c:v>33940.29165509266</c:v>
                </c:pt>
                <c:pt idx="1397">
                  <c:v>33940.29165509266</c:v>
                </c:pt>
                <c:pt idx="1398">
                  <c:v>33940.333321759332</c:v>
                </c:pt>
                <c:pt idx="1399">
                  <c:v>33940.333321759332</c:v>
                </c:pt>
                <c:pt idx="1400">
                  <c:v>33940.374988425996</c:v>
                </c:pt>
                <c:pt idx="1401">
                  <c:v>33940.374988425996</c:v>
                </c:pt>
                <c:pt idx="1402">
                  <c:v>33940.41665509266</c:v>
                </c:pt>
                <c:pt idx="1403">
                  <c:v>33940.41665509266</c:v>
                </c:pt>
                <c:pt idx="1404">
                  <c:v>33940.458321759332</c:v>
                </c:pt>
                <c:pt idx="1405">
                  <c:v>33940.458321759332</c:v>
                </c:pt>
                <c:pt idx="1406">
                  <c:v>33940.499988425996</c:v>
                </c:pt>
                <c:pt idx="1407">
                  <c:v>33940.499988425996</c:v>
                </c:pt>
                <c:pt idx="1408">
                  <c:v>33940.54165509266</c:v>
                </c:pt>
                <c:pt idx="1409">
                  <c:v>33940.54165509266</c:v>
                </c:pt>
                <c:pt idx="1410">
                  <c:v>33940.583321759332</c:v>
                </c:pt>
                <c:pt idx="1411">
                  <c:v>33940.583321759332</c:v>
                </c:pt>
                <c:pt idx="1412">
                  <c:v>33940.624988425996</c:v>
                </c:pt>
                <c:pt idx="1413">
                  <c:v>33940.624988425996</c:v>
                </c:pt>
                <c:pt idx="1414">
                  <c:v>33940.66665509266</c:v>
                </c:pt>
                <c:pt idx="1415">
                  <c:v>33940.66665509266</c:v>
                </c:pt>
                <c:pt idx="1416">
                  <c:v>33940.708321759332</c:v>
                </c:pt>
                <c:pt idx="1417">
                  <c:v>33940.708321759332</c:v>
                </c:pt>
                <c:pt idx="1418">
                  <c:v>33940.749988425996</c:v>
                </c:pt>
                <c:pt idx="1419">
                  <c:v>33940.749988425996</c:v>
                </c:pt>
                <c:pt idx="1420">
                  <c:v>33940.79165509266</c:v>
                </c:pt>
                <c:pt idx="1421">
                  <c:v>33940.79165509266</c:v>
                </c:pt>
                <c:pt idx="1422">
                  <c:v>33940.833321759332</c:v>
                </c:pt>
                <c:pt idx="1423">
                  <c:v>33940.833321759332</c:v>
                </c:pt>
                <c:pt idx="1424">
                  <c:v>33940.874988425996</c:v>
                </c:pt>
                <c:pt idx="1425">
                  <c:v>33940.874988425996</c:v>
                </c:pt>
                <c:pt idx="1426">
                  <c:v>33940.91665509266</c:v>
                </c:pt>
                <c:pt idx="1427">
                  <c:v>33940.91665509266</c:v>
                </c:pt>
                <c:pt idx="1428">
                  <c:v>33940.958321759332</c:v>
                </c:pt>
                <c:pt idx="1429">
                  <c:v>33940.958321759332</c:v>
                </c:pt>
                <c:pt idx="1430">
                  <c:v>33970.999988425996</c:v>
                </c:pt>
                <c:pt idx="1431">
                  <c:v>33971.04165509266</c:v>
                </c:pt>
                <c:pt idx="1432">
                  <c:v>33971.083321759332</c:v>
                </c:pt>
                <c:pt idx="1433">
                  <c:v>33971.124988425996</c:v>
                </c:pt>
                <c:pt idx="1434">
                  <c:v>33971.16665509266</c:v>
                </c:pt>
                <c:pt idx="1435">
                  <c:v>33971.208321759332</c:v>
                </c:pt>
                <c:pt idx="1436">
                  <c:v>33971.249988425996</c:v>
                </c:pt>
                <c:pt idx="1437">
                  <c:v>33971.29165509266</c:v>
                </c:pt>
                <c:pt idx="1438">
                  <c:v>33971.333321759332</c:v>
                </c:pt>
                <c:pt idx="1439">
                  <c:v>33971.374988425996</c:v>
                </c:pt>
                <c:pt idx="1440">
                  <c:v>33971.41665509266</c:v>
                </c:pt>
                <c:pt idx="1441">
                  <c:v>33971.458321759332</c:v>
                </c:pt>
                <c:pt idx="1442">
                  <c:v>33971.499988425996</c:v>
                </c:pt>
                <c:pt idx="1443">
                  <c:v>33971.54165509266</c:v>
                </c:pt>
                <c:pt idx="1444">
                  <c:v>33971.583321759332</c:v>
                </c:pt>
                <c:pt idx="1445">
                  <c:v>33971.624988425996</c:v>
                </c:pt>
                <c:pt idx="1446">
                  <c:v>33971.66665509266</c:v>
                </c:pt>
                <c:pt idx="1447">
                  <c:v>33971.708321759332</c:v>
                </c:pt>
                <c:pt idx="1448">
                  <c:v>33971.749988425996</c:v>
                </c:pt>
                <c:pt idx="1449">
                  <c:v>33971.79165509266</c:v>
                </c:pt>
                <c:pt idx="1450">
                  <c:v>33971.833321759332</c:v>
                </c:pt>
                <c:pt idx="1451">
                  <c:v>33971.874988425996</c:v>
                </c:pt>
                <c:pt idx="1452">
                  <c:v>33971.91665509266</c:v>
                </c:pt>
                <c:pt idx="1453">
                  <c:v>33971.958321759332</c:v>
                </c:pt>
                <c:pt idx="1454">
                  <c:v>34001.999988425996</c:v>
                </c:pt>
                <c:pt idx="1455">
                  <c:v>34002.04165509266</c:v>
                </c:pt>
                <c:pt idx="1456">
                  <c:v>34002.083321759332</c:v>
                </c:pt>
                <c:pt idx="1457">
                  <c:v>34002.124988425996</c:v>
                </c:pt>
                <c:pt idx="1458">
                  <c:v>34002.16665509266</c:v>
                </c:pt>
                <c:pt idx="1459">
                  <c:v>34002.208321759332</c:v>
                </c:pt>
                <c:pt idx="1460">
                  <c:v>34002.249988425996</c:v>
                </c:pt>
                <c:pt idx="1461">
                  <c:v>34002.29165509266</c:v>
                </c:pt>
                <c:pt idx="1462">
                  <c:v>34002.333321759332</c:v>
                </c:pt>
                <c:pt idx="1463">
                  <c:v>34002.374988425996</c:v>
                </c:pt>
                <c:pt idx="1464">
                  <c:v>34002.41665509266</c:v>
                </c:pt>
                <c:pt idx="1465">
                  <c:v>34002.458321759332</c:v>
                </c:pt>
                <c:pt idx="1466">
                  <c:v>34002.499988425996</c:v>
                </c:pt>
                <c:pt idx="1467">
                  <c:v>34002.54165509266</c:v>
                </c:pt>
                <c:pt idx="1468">
                  <c:v>34002.583321759332</c:v>
                </c:pt>
                <c:pt idx="1469">
                  <c:v>34002.624988425996</c:v>
                </c:pt>
                <c:pt idx="1470">
                  <c:v>34002.66665509266</c:v>
                </c:pt>
                <c:pt idx="1471">
                  <c:v>34002.708321759332</c:v>
                </c:pt>
                <c:pt idx="1472">
                  <c:v>34002.749988425996</c:v>
                </c:pt>
                <c:pt idx="1473">
                  <c:v>34002.79165509266</c:v>
                </c:pt>
                <c:pt idx="1474">
                  <c:v>34002.833321759332</c:v>
                </c:pt>
                <c:pt idx="1475">
                  <c:v>34002.874988425996</c:v>
                </c:pt>
                <c:pt idx="1476">
                  <c:v>34002.91665509266</c:v>
                </c:pt>
                <c:pt idx="1477">
                  <c:v>34002.958321759332</c:v>
                </c:pt>
                <c:pt idx="1478">
                  <c:v>34030.04165509266</c:v>
                </c:pt>
                <c:pt idx="1479">
                  <c:v>34030.083321759332</c:v>
                </c:pt>
                <c:pt idx="1480">
                  <c:v>34030.124988425996</c:v>
                </c:pt>
                <c:pt idx="1481">
                  <c:v>34030.16665509266</c:v>
                </c:pt>
                <c:pt idx="1482">
                  <c:v>34030.208321759332</c:v>
                </c:pt>
                <c:pt idx="1483">
                  <c:v>34030.249988425996</c:v>
                </c:pt>
                <c:pt idx="1484">
                  <c:v>34030.29165509266</c:v>
                </c:pt>
                <c:pt idx="1485">
                  <c:v>34030.333321759332</c:v>
                </c:pt>
                <c:pt idx="1486">
                  <c:v>34030.374988425996</c:v>
                </c:pt>
                <c:pt idx="1487">
                  <c:v>34030.41665509266</c:v>
                </c:pt>
                <c:pt idx="1488">
                  <c:v>34030.458321759332</c:v>
                </c:pt>
                <c:pt idx="1489">
                  <c:v>34030.499988425996</c:v>
                </c:pt>
                <c:pt idx="1490">
                  <c:v>34030.54165509266</c:v>
                </c:pt>
                <c:pt idx="1491">
                  <c:v>34030.583321759332</c:v>
                </c:pt>
                <c:pt idx="1492">
                  <c:v>34030.624988425996</c:v>
                </c:pt>
                <c:pt idx="1493">
                  <c:v>34030.66665509266</c:v>
                </c:pt>
                <c:pt idx="1494">
                  <c:v>34030.708321759332</c:v>
                </c:pt>
                <c:pt idx="1495">
                  <c:v>34030.749988425996</c:v>
                </c:pt>
                <c:pt idx="1496">
                  <c:v>34030.79165509266</c:v>
                </c:pt>
                <c:pt idx="1497">
                  <c:v>34030.833321759332</c:v>
                </c:pt>
                <c:pt idx="1498">
                  <c:v>34030.874988425996</c:v>
                </c:pt>
                <c:pt idx="1499">
                  <c:v>34030.91665509266</c:v>
                </c:pt>
                <c:pt idx="1500">
                  <c:v>34030.958321759332</c:v>
                </c:pt>
                <c:pt idx="1501">
                  <c:v>34060.999988425996</c:v>
                </c:pt>
                <c:pt idx="1502">
                  <c:v>34061.04165509266</c:v>
                </c:pt>
                <c:pt idx="1503">
                  <c:v>34061.083321759332</c:v>
                </c:pt>
                <c:pt idx="1504">
                  <c:v>34061.124988425996</c:v>
                </c:pt>
                <c:pt idx="1505">
                  <c:v>34061.16665509266</c:v>
                </c:pt>
                <c:pt idx="1506">
                  <c:v>34061.208321759332</c:v>
                </c:pt>
                <c:pt idx="1507">
                  <c:v>34061.249988425996</c:v>
                </c:pt>
                <c:pt idx="1508">
                  <c:v>34061.29165509266</c:v>
                </c:pt>
                <c:pt idx="1509">
                  <c:v>34061.333321759332</c:v>
                </c:pt>
                <c:pt idx="1510">
                  <c:v>34061.374988425996</c:v>
                </c:pt>
                <c:pt idx="1511">
                  <c:v>34061.41665509266</c:v>
                </c:pt>
                <c:pt idx="1512">
                  <c:v>34061.458321759332</c:v>
                </c:pt>
                <c:pt idx="1513">
                  <c:v>34061.499988425996</c:v>
                </c:pt>
                <c:pt idx="1514">
                  <c:v>34061.54165509266</c:v>
                </c:pt>
                <c:pt idx="1515">
                  <c:v>34061.583321759332</c:v>
                </c:pt>
                <c:pt idx="1516">
                  <c:v>34061.624988425996</c:v>
                </c:pt>
                <c:pt idx="1517">
                  <c:v>34061.66665509266</c:v>
                </c:pt>
                <c:pt idx="1518">
                  <c:v>34061.708321759332</c:v>
                </c:pt>
                <c:pt idx="1519">
                  <c:v>34061.749988425996</c:v>
                </c:pt>
                <c:pt idx="1520">
                  <c:v>34061.79165509266</c:v>
                </c:pt>
                <c:pt idx="1521">
                  <c:v>34061.833321759332</c:v>
                </c:pt>
                <c:pt idx="1522">
                  <c:v>34061.874988425996</c:v>
                </c:pt>
                <c:pt idx="1523">
                  <c:v>34061.91665509266</c:v>
                </c:pt>
                <c:pt idx="1524">
                  <c:v>34061.958321759332</c:v>
                </c:pt>
                <c:pt idx="1525">
                  <c:v>34090.999988425996</c:v>
                </c:pt>
                <c:pt idx="1526">
                  <c:v>34091.04165509266</c:v>
                </c:pt>
                <c:pt idx="1527">
                  <c:v>34091.083321759332</c:v>
                </c:pt>
                <c:pt idx="1528">
                  <c:v>34091.124988425996</c:v>
                </c:pt>
                <c:pt idx="1529">
                  <c:v>34091.16665509266</c:v>
                </c:pt>
                <c:pt idx="1530">
                  <c:v>34091.208321759332</c:v>
                </c:pt>
                <c:pt idx="1531">
                  <c:v>34091.249988425996</c:v>
                </c:pt>
                <c:pt idx="1532">
                  <c:v>34091.29165509266</c:v>
                </c:pt>
                <c:pt idx="1533">
                  <c:v>34091.333321759332</c:v>
                </c:pt>
                <c:pt idx="1534">
                  <c:v>34091.374988425996</c:v>
                </c:pt>
                <c:pt idx="1535">
                  <c:v>34091.41665509266</c:v>
                </c:pt>
                <c:pt idx="1536">
                  <c:v>34091.458321759332</c:v>
                </c:pt>
                <c:pt idx="1537">
                  <c:v>34091.499988425996</c:v>
                </c:pt>
                <c:pt idx="1538">
                  <c:v>34091.54165509266</c:v>
                </c:pt>
                <c:pt idx="1539">
                  <c:v>34091.583321759332</c:v>
                </c:pt>
                <c:pt idx="1540">
                  <c:v>34091.624988425996</c:v>
                </c:pt>
                <c:pt idx="1541">
                  <c:v>34091.66665509266</c:v>
                </c:pt>
                <c:pt idx="1542">
                  <c:v>34091.708321759332</c:v>
                </c:pt>
                <c:pt idx="1543">
                  <c:v>34091.749988425996</c:v>
                </c:pt>
                <c:pt idx="1544">
                  <c:v>34091.79165509266</c:v>
                </c:pt>
                <c:pt idx="1545">
                  <c:v>34091.833321759332</c:v>
                </c:pt>
                <c:pt idx="1546">
                  <c:v>34091.874988425996</c:v>
                </c:pt>
                <c:pt idx="1547">
                  <c:v>34091.91665509266</c:v>
                </c:pt>
                <c:pt idx="1548">
                  <c:v>34091.958321759332</c:v>
                </c:pt>
                <c:pt idx="1549">
                  <c:v>34121.999988425996</c:v>
                </c:pt>
                <c:pt idx="1550">
                  <c:v>34122.04165509266</c:v>
                </c:pt>
                <c:pt idx="1551">
                  <c:v>34122.083321759332</c:v>
                </c:pt>
                <c:pt idx="1552">
                  <c:v>34122.124988425996</c:v>
                </c:pt>
                <c:pt idx="1553">
                  <c:v>34122.16665509266</c:v>
                </c:pt>
                <c:pt idx="1554">
                  <c:v>34122.208321759332</c:v>
                </c:pt>
                <c:pt idx="1555">
                  <c:v>34122.249988425996</c:v>
                </c:pt>
                <c:pt idx="1556">
                  <c:v>34122.29165509266</c:v>
                </c:pt>
                <c:pt idx="1557">
                  <c:v>34122.333321759332</c:v>
                </c:pt>
                <c:pt idx="1558">
                  <c:v>34122.374988425996</c:v>
                </c:pt>
                <c:pt idx="1559">
                  <c:v>34122.41665509266</c:v>
                </c:pt>
                <c:pt idx="1560">
                  <c:v>34122.458321759332</c:v>
                </c:pt>
                <c:pt idx="1561">
                  <c:v>34122.499988425996</c:v>
                </c:pt>
                <c:pt idx="1562">
                  <c:v>34122.54165509266</c:v>
                </c:pt>
                <c:pt idx="1563">
                  <c:v>34122.583321759332</c:v>
                </c:pt>
                <c:pt idx="1564">
                  <c:v>34122.624988425996</c:v>
                </c:pt>
                <c:pt idx="1565">
                  <c:v>34122.66665509266</c:v>
                </c:pt>
                <c:pt idx="1566">
                  <c:v>34122.708321759332</c:v>
                </c:pt>
                <c:pt idx="1567">
                  <c:v>34122.749988425996</c:v>
                </c:pt>
                <c:pt idx="1568">
                  <c:v>34122.79165509266</c:v>
                </c:pt>
                <c:pt idx="1569">
                  <c:v>34122.833321759332</c:v>
                </c:pt>
                <c:pt idx="1570">
                  <c:v>34122.874988425996</c:v>
                </c:pt>
                <c:pt idx="1571">
                  <c:v>34122.91665509266</c:v>
                </c:pt>
                <c:pt idx="1572">
                  <c:v>34122.958321759332</c:v>
                </c:pt>
                <c:pt idx="1573">
                  <c:v>34151.999988425996</c:v>
                </c:pt>
                <c:pt idx="1574">
                  <c:v>34152.04165509266</c:v>
                </c:pt>
                <c:pt idx="1575">
                  <c:v>34152.083321759332</c:v>
                </c:pt>
                <c:pt idx="1576">
                  <c:v>34152.124988425996</c:v>
                </c:pt>
                <c:pt idx="1577">
                  <c:v>34152.16665509266</c:v>
                </c:pt>
                <c:pt idx="1578">
                  <c:v>34152.208321759332</c:v>
                </c:pt>
                <c:pt idx="1579">
                  <c:v>34152.249988425996</c:v>
                </c:pt>
                <c:pt idx="1580">
                  <c:v>34152.29165509266</c:v>
                </c:pt>
                <c:pt idx="1581">
                  <c:v>34152.333321759332</c:v>
                </c:pt>
                <c:pt idx="1582">
                  <c:v>34152.374988425996</c:v>
                </c:pt>
                <c:pt idx="1583">
                  <c:v>34152.41665509266</c:v>
                </c:pt>
                <c:pt idx="1584">
                  <c:v>34152.458321759332</c:v>
                </c:pt>
                <c:pt idx="1585">
                  <c:v>34152.499988425996</c:v>
                </c:pt>
                <c:pt idx="1586">
                  <c:v>34152.54165509266</c:v>
                </c:pt>
                <c:pt idx="1587">
                  <c:v>34152.583321759332</c:v>
                </c:pt>
                <c:pt idx="1588">
                  <c:v>34152.624988425996</c:v>
                </c:pt>
                <c:pt idx="1589">
                  <c:v>34152.66665509266</c:v>
                </c:pt>
                <c:pt idx="1590">
                  <c:v>34152.708321759332</c:v>
                </c:pt>
                <c:pt idx="1591">
                  <c:v>34152.749988425996</c:v>
                </c:pt>
                <c:pt idx="1592">
                  <c:v>34152.79165509266</c:v>
                </c:pt>
                <c:pt idx="1593">
                  <c:v>34152.833321759332</c:v>
                </c:pt>
                <c:pt idx="1594">
                  <c:v>34152.874988425996</c:v>
                </c:pt>
                <c:pt idx="1595">
                  <c:v>34152.91665509266</c:v>
                </c:pt>
                <c:pt idx="1596">
                  <c:v>34152.958321759332</c:v>
                </c:pt>
                <c:pt idx="1597">
                  <c:v>34182.999988425996</c:v>
                </c:pt>
                <c:pt idx="1598">
                  <c:v>34183.04165509266</c:v>
                </c:pt>
                <c:pt idx="1599">
                  <c:v>34183.083321759332</c:v>
                </c:pt>
                <c:pt idx="1600">
                  <c:v>34183.124988425996</c:v>
                </c:pt>
                <c:pt idx="1601">
                  <c:v>34183.16665509266</c:v>
                </c:pt>
                <c:pt idx="1602">
                  <c:v>34183.208321759332</c:v>
                </c:pt>
                <c:pt idx="1603">
                  <c:v>34183.249988425996</c:v>
                </c:pt>
                <c:pt idx="1604">
                  <c:v>34183.29165509266</c:v>
                </c:pt>
                <c:pt idx="1605">
                  <c:v>34183.333321759332</c:v>
                </c:pt>
                <c:pt idx="1606">
                  <c:v>34183.374988425996</c:v>
                </c:pt>
                <c:pt idx="1607">
                  <c:v>34183.41665509266</c:v>
                </c:pt>
                <c:pt idx="1608">
                  <c:v>34183.458321759332</c:v>
                </c:pt>
                <c:pt idx="1609">
                  <c:v>34183.499988425996</c:v>
                </c:pt>
                <c:pt idx="1610">
                  <c:v>34183.54165509266</c:v>
                </c:pt>
                <c:pt idx="1611">
                  <c:v>34183.583321759332</c:v>
                </c:pt>
                <c:pt idx="1612">
                  <c:v>34183.624988425996</c:v>
                </c:pt>
                <c:pt idx="1613">
                  <c:v>34183.66665509266</c:v>
                </c:pt>
                <c:pt idx="1614">
                  <c:v>34183.708321759332</c:v>
                </c:pt>
                <c:pt idx="1615">
                  <c:v>34183.749988425996</c:v>
                </c:pt>
                <c:pt idx="1616">
                  <c:v>34183.79165509266</c:v>
                </c:pt>
                <c:pt idx="1617">
                  <c:v>34183.833321759332</c:v>
                </c:pt>
                <c:pt idx="1618">
                  <c:v>34183.874988425996</c:v>
                </c:pt>
                <c:pt idx="1619">
                  <c:v>34183.91665509266</c:v>
                </c:pt>
                <c:pt idx="1620">
                  <c:v>34183.958321759332</c:v>
                </c:pt>
                <c:pt idx="1621">
                  <c:v>34214.04165509266</c:v>
                </c:pt>
                <c:pt idx="1622">
                  <c:v>34214.083321759332</c:v>
                </c:pt>
                <c:pt idx="1623">
                  <c:v>34214.124988425996</c:v>
                </c:pt>
                <c:pt idx="1624">
                  <c:v>34214.16665509266</c:v>
                </c:pt>
                <c:pt idx="1625">
                  <c:v>34214.208321759332</c:v>
                </c:pt>
                <c:pt idx="1626">
                  <c:v>34214.249988425996</c:v>
                </c:pt>
                <c:pt idx="1627">
                  <c:v>34214.29165509266</c:v>
                </c:pt>
                <c:pt idx="1628">
                  <c:v>34214.333321759332</c:v>
                </c:pt>
                <c:pt idx="1629">
                  <c:v>34214.374988425996</c:v>
                </c:pt>
                <c:pt idx="1630">
                  <c:v>34214.41665509266</c:v>
                </c:pt>
                <c:pt idx="1631">
                  <c:v>34214.458321759332</c:v>
                </c:pt>
                <c:pt idx="1632">
                  <c:v>34214.499988425996</c:v>
                </c:pt>
                <c:pt idx="1633">
                  <c:v>34214.54165509266</c:v>
                </c:pt>
                <c:pt idx="1634">
                  <c:v>34214.583321759332</c:v>
                </c:pt>
                <c:pt idx="1635">
                  <c:v>34214.624988425996</c:v>
                </c:pt>
                <c:pt idx="1636">
                  <c:v>34214.66665509266</c:v>
                </c:pt>
                <c:pt idx="1637">
                  <c:v>34214.708321759332</c:v>
                </c:pt>
                <c:pt idx="1638">
                  <c:v>34214.749988425996</c:v>
                </c:pt>
                <c:pt idx="1639">
                  <c:v>34214.79165509266</c:v>
                </c:pt>
                <c:pt idx="1640">
                  <c:v>34214.833321759332</c:v>
                </c:pt>
                <c:pt idx="1641">
                  <c:v>34214.874988425996</c:v>
                </c:pt>
                <c:pt idx="1642">
                  <c:v>34214.91665509266</c:v>
                </c:pt>
                <c:pt idx="1643">
                  <c:v>34214.958321759332</c:v>
                </c:pt>
                <c:pt idx="1644">
                  <c:v>34243.999988425996</c:v>
                </c:pt>
                <c:pt idx="1645">
                  <c:v>34244.04165509266</c:v>
                </c:pt>
                <c:pt idx="1646">
                  <c:v>34244.083321759332</c:v>
                </c:pt>
                <c:pt idx="1647">
                  <c:v>34244.124988425996</c:v>
                </c:pt>
                <c:pt idx="1648">
                  <c:v>34244.16665509266</c:v>
                </c:pt>
                <c:pt idx="1649">
                  <c:v>34244.208321759332</c:v>
                </c:pt>
                <c:pt idx="1650">
                  <c:v>34244.249988425996</c:v>
                </c:pt>
                <c:pt idx="1651">
                  <c:v>34244.29165509266</c:v>
                </c:pt>
                <c:pt idx="1652">
                  <c:v>34244.333321759332</c:v>
                </c:pt>
                <c:pt idx="1653">
                  <c:v>34244.374988425996</c:v>
                </c:pt>
                <c:pt idx="1654">
                  <c:v>34244.41665509266</c:v>
                </c:pt>
                <c:pt idx="1655">
                  <c:v>34244.458321759332</c:v>
                </c:pt>
                <c:pt idx="1656">
                  <c:v>34244.499988425996</c:v>
                </c:pt>
                <c:pt idx="1657">
                  <c:v>34244.54165509266</c:v>
                </c:pt>
                <c:pt idx="1658">
                  <c:v>34244.583321759332</c:v>
                </c:pt>
                <c:pt idx="1659">
                  <c:v>34244.624988425996</c:v>
                </c:pt>
                <c:pt idx="1660">
                  <c:v>34244.66665509266</c:v>
                </c:pt>
                <c:pt idx="1661">
                  <c:v>34244.708321759332</c:v>
                </c:pt>
                <c:pt idx="1662">
                  <c:v>34244.749988425996</c:v>
                </c:pt>
                <c:pt idx="1663">
                  <c:v>34244.79165509266</c:v>
                </c:pt>
                <c:pt idx="1664">
                  <c:v>34244.833321759332</c:v>
                </c:pt>
                <c:pt idx="1665">
                  <c:v>34244.874988425996</c:v>
                </c:pt>
                <c:pt idx="1666">
                  <c:v>34244.91665509266</c:v>
                </c:pt>
                <c:pt idx="1667">
                  <c:v>34244.958321759332</c:v>
                </c:pt>
                <c:pt idx="1668">
                  <c:v>34274.999988425996</c:v>
                </c:pt>
                <c:pt idx="1669">
                  <c:v>34275.04165509266</c:v>
                </c:pt>
                <c:pt idx="1670">
                  <c:v>34275.083321759332</c:v>
                </c:pt>
                <c:pt idx="1671">
                  <c:v>34275.124988425996</c:v>
                </c:pt>
                <c:pt idx="1672">
                  <c:v>34275.16665509266</c:v>
                </c:pt>
                <c:pt idx="1673">
                  <c:v>34275.208321759332</c:v>
                </c:pt>
                <c:pt idx="1674">
                  <c:v>34275.249988425996</c:v>
                </c:pt>
                <c:pt idx="1675">
                  <c:v>34275.29165509266</c:v>
                </c:pt>
                <c:pt idx="1676">
                  <c:v>34275.333321759332</c:v>
                </c:pt>
                <c:pt idx="1677">
                  <c:v>34275.374988425996</c:v>
                </c:pt>
                <c:pt idx="1678">
                  <c:v>34275.41665509266</c:v>
                </c:pt>
                <c:pt idx="1679">
                  <c:v>34275.458321759332</c:v>
                </c:pt>
                <c:pt idx="1680">
                  <c:v>34275.499988425996</c:v>
                </c:pt>
                <c:pt idx="1681">
                  <c:v>34275.54165509266</c:v>
                </c:pt>
                <c:pt idx="1682">
                  <c:v>34275.583321759332</c:v>
                </c:pt>
                <c:pt idx="1683">
                  <c:v>34275.624988425996</c:v>
                </c:pt>
                <c:pt idx="1684">
                  <c:v>34275.66665509266</c:v>
                </c:pt>
                <c:pt idx="1685">
                  <c:v>34275.708321759332</c:v>
                </c:pt>
                <c:pt idx="1686">
                  <c:v>34275.749988425996</c:v>
                </c:pt>
                <c:pt idx="1687">
                  <c:v>34275.79165509266</c:v>
                </c:pt>
                <c:pt idx="1688">
                  <c:v>34275.833321759332</c:v>
                </c:pt>
                <c:pt idx="1689">
                  <c:v>34275.874988425996</c:v>
                </c:pt>
                <c:pt idx="1690">
                  <c:v>34275.91665509266</c:v>
                </c:pt>
                <c:pt idx="1691">
                  <c:v>34275.958321759332</c:v>
                </c:pt>
                <c:pt idx="1692">
                  <c:v>34304.999988425996</c:v>
                </c:pt>
                <c:pt idx="1693">
                  <c:v>34305.04165509266</c:v>
                </c:pt>
                <c:pt idx="1694">
                  <c:v>34305.083321759332</c:v>
                </c:pt>
                <c:pt idx="1695">
                  <c:v>34305.124988425996</c:v>
                </c:pt>
                <c:pt idx="1696">
                  <c:v>34305.16665509266</c:v>
                </c:pt>
                <c:pt idx="1697">
                  <c:v>34305.208321759332</c:v>
                </c:pt>
                <c:pt idx="1698">
                  <c:v>34305.249988425996</c:v>
                </c:pt>
                <c:pt idx="1699">
                  <c:v>34305.29165509266</c:v>
                </c:pt>
                <c:pt idx="1700">
                  <c:v>34305.333321759332</c:v>
                </c:pt>
                <c:pt idx="1701">
                  <c:v>34305.374988425996</c:v>
                </c:pt>
                <c:pt idx="1702">
                  <c:v>34305.41665509266</c:v>
                </c:pt>
                <c:pt idx="1703">
                  <c:v>34305.458321759332</c:v>
                </c:pt>
                <c:pt idx="1704">
                  <c:v>34305.499988425996</c:v>
                </c:pt>
                <c:pt idx="1705">
                  <c:v>34305.54165509266</c:v>
                </c:pt>
                <c:pt idx="1706">
                  <c:v>34305.583321759332</c:v>
                </c:pt>
                <c:pt idx="1707">
                  <c:v>34305.624988425996</c:v>
                </c:pt>
                <c:pt idx="1708">
                  <c:v>34305.66665509266</c:v>
                </c:pt>
                <c:pt idx="1709">
                  <c:v>34305.708321759332</c:v>
                </c:pt>
                <c:pt idx="1710">
                  <c:v>34305.749988425996</c:v>
                </c:pt>
                <c:pt idx="1711">
                  <c:v>34305.79165509266</c:v>
                </c:pt>
                <c:pt idx="1712">
                  <c:v>34305.833321759332</c:v>
                </c:pt>
                <c:pt idx="1713">
                  <c:v>34305.874988425996</c:v>
                </c:pt>
                <c:pt idx="1714">
                  <c:v>34305.91665509266</c:v>
                </c:pt>
                <c:pt idx="1715">
                  <c:v>34305.958321759332</c:v>
                </c:pt>
                <c:pt idx="1716">
                  <c:v>34335.999988425996</c:v>
                </c:pt>
                <c:pt idx="1717">
                  <c:v>34336.04165509266</c:v>
                </c:pt>
                <c:pt idx="1718">
                  <c:v>34336.083321759332</c:v>
                </c:pt>
                <c:pt idx="1719">
                  <c:v>34336.124988425996</c:v>
                </c:pt>
                <c:pt idx="1720">
                  <c:v>34336.16665509266</c:v>
                </c:pt>
                <c:pt idx="1721">
                  <c:v>34336.208321759332</c:v>
                </c:pt>
                <c:pt idx="1722">
                  <c:v>34336.249988425996</c:v>
                </c:pt>
                <c:pt idx="1723">
                  <c:v>34336.29165509266</c:v>
                </c:pt>
                <c:pt idx="1724">
                  <c:v>34336.333321759332</c:v>
                </c:pt>
                <c:pt idx="1725">
                  <c:v>34336.374988425996</c:v>
                </c:pt>
                <c:pt idx="1726">
                  <c:v>34336.41665509266</c:v>
                </c:pt>
                <c:pt idx="1727">
                  <c:v>34336.458321759332</c:v>
                </c:pt>
                <c:pt idx="1728">
                  <c:v>34336.499988425996</c:v>
                </c:pt>
                <c:pt idx="1729">
                  <c:v>34336.54165509266</c:v>
                </c:pt>
                <c:pt idx="1730">
                  <c:v>34336.583321759332</c:v>
                </c:pt>
                <c:pt idx="1731">
                  <c:v>34336.624988425996</c:v>
                </c:pt>
                <c:pt idx="1732">
                  <c:v>34336.66665509266</c:v>
                </c:pt>
                <c:pt idx="1733">
                  <c:v>34336.708321759332</c:v>
                </c:pt>
                <c:pt idx="1734">
                  <c:v>34336.749988425996</c:v>
                </c:pt>
                <c:pt idx="1735">
                  <c:v>34336.79165509266</c:v>
                </c:pt>
                <c:pt idx="1736">
                  <c:v>34336.833321759332</c:v>
                </c:pt>
                <c:pt idx="1737">
                  <c:v>34336.874988425996</c:v>
                </c:pt>
                <c:pt idx="1738">
                  <c:v>34336.91665509266</c:v>
                </c:pt>
                <c:pt idx="1739">
                  <c:v>34336.958321759332</c:v>
                </c:pt>
                <c:pt idx="1740">
                  <c:v>34366.999988425996</c:v>
                </c:pt>
                <c:pt idx="1741">
                  <c:v>34367.04165509266</c:v>
                </c:pt>
                <c:pt idx="1742">
                  <c:v>34367.083321759332</c:v>
                </c:pt>
                <c:pt idx="1743">
                  <c:v>34367.124988425996</c:v>
                </c:pt>
                <c:pt idx="1744">
                  <c:v>34367.16665509266</c:v>
                </c:pt>
                <c:pt idx="1745">
                  <c:v>34367.208321759332</c:v>
                </c:pt>
                <c:pt idx="1746">
                  <c:v>34367.249988425996</c:v>
                </c:pt>
                <c:pt idx="1747">
                  <c:v>34367.29165509266</c:v>
                </c:pt>
                <c:pt idx="1748">
                  <c:v>34367.333321759332</c:v>
                </c:pt>
                <c:pt idx="1749">
                  <c:v>34367.374988425996</c:v>
                </c:pt>
                <c:pt idx="1750">
                  <c:v>34367.41665509266</c:v>
                </c:pt>
                <c:pt idx="1751">
                  <c:v>34367.458321759332</c:v>
                </c:pt>
                <c:pt idx="1752">
                  <c:v>34367.499988425996</c:v>
                </c:pt>
                <c:pt idx="1753">
                  <c:v>34367.54165509266</c:v>
                </c:pt>
                <c:pt idx="1754">
                  <c:v>34367.583321759332</c:v>
                </c:pt>
                <c:pt idx="1755">
                  <c:v>34367.624988425996</c:v>
                </c:pt>
                <c:pt idx="1756">
                  <c:v>34367.66665509266</c:v>
                </c:pt>
                <c:pt idx="1757">
                  <c:v>34367.708321759332</c:v>
                </c:pt>
                <c:pt idx="1758">
                  <c:v>34367.749988425996</c:v>
                </c:pt>
                <c:pt idx="1759">
                  <c:v>34367.79165509266</c:v>
                </c:pt>
                <c:pt idx="1760">
                  <c:v>34367.833321759332</c:v>
                </c:pt>
                <c:pt idx="1761">
                  <c:v>34367.874988425996</c:v>
                </c:pt>
                <c:pt idx="1762">
                  <c:v>34367.91665509266</c:v>
                </c:pt>
                <c:pt idx="1763">
                  <c:v>34367.958321759332</c:v>
                </c:pt>
                <c:pt idx="1764">
                  <c:v>34395.04165509266</c:v>
                </c:pt>
                <c:pt idx="1765">
                  <c:v>34395.083321759332</c:v>
                </c:pt>
                <c:pt idx="1766">
                  <c:v>34395.124988425996</c:v>
                </c:pt>
                <c:pt idx="1767">
                  <c:v>34395.16665509266</c:v>
                </c:pt>
                <c:pt idx="1768">
                  <c:v>34395.208321759332</c:v>
                </c:pt>
                <c:pt idx="1769">
                  <c:v>34395.249988425996</c:v>
                </c:pt>
                <c:pt idx="1770">
                  <c:v>34395.29165509266</c:v>
                </c:pt>
                <c:pt idx="1771">
                  <c:v>34395.333321759332</c:v>
                </c:pt>
                <c:pt idx="1772">
                  <c:v>34395.374988425996</c:v>
                </c:pt>
                <c:pt idx="1773">
                  <c:v>34395.41665509266</c:v>
                </c:pt>
                <c:pt idx="1774">
                  <c:v>34395.458321759332</c:v>
                </c:pt>
                <c:pt idx="1775">
                  <c:v>34395.499988425996</c:v>
                </c:pt>
                <c:pt idx="1776">
                  <c:v>34395.54165509266</c:v>
                </c:pt>
                <c:pt idx="1777">
                  <c:v>34395.583321759332</c:v>
                </c:pt>
                <c:pt idx="1778">
                  <c:v>34395.624988425996</c:v>
                </c:pt>
                <c:pt idx="1779">
                  <c:v>34395.66665509266</c:v>
                </c:pt>
                <c:pt idx="1780">
                  <c:v>34395.708321759332</c:v>
                </c:pt>
                <c:pt idx="1781">
                  <c:v>34395.749988425996</c:v>
                </c:pt>
                <c:pt idx="1782">
                  <c:v>34395.79165509266</c:v>
                </c:pt>
                <c:pt idx="1783">
                  <c:v>34395.833321759332</c:v>
                </c:pt>
                <c:pt idx="1784">
                  <c:v>34395.874988425996</c:v>
                </c:pt>
                <c:pt idx="1785">
                  <c:v>34395.91665509266</c:v>
                </c:pt>
                <c:pt idx="1786">
                  <c:v>34395.958321759332</c:v>
                </c:pt>
                <c:pt idx="1787">
                  <c:v>34425.999988425996</c:v>
                </c:pt>
                <c:pt idx="1788">
                  <c:v>34426.04165509266</c:v>
                </c:pt>
                <c:pt idx="1789">
                  <c:v>34426.083321759332</c:v>
                </c:pt>
                <c:pt idx="1790">
                  <c:v>34426.124988425996</c:v>
                </c:pt>
                <c:pt idx="1791">
                  <c:v>34426.16665509266</c:v>
                </c:pt>
                <c:pt idx="1792">
                  <c:v>34426.208321759332</c:v>
                </c:pt>
                <c:pt idx="1793">
                  <c:v>34426.249988425996</c:v>
                </c:pt>
                <c:pt idx="1794">
                  <c:v>34426.29165509266</c:v>
                </c:pt>
                <c:pt idx="1795">
                  <c:v>34426.333321759332</c:v>
                </c:pt>
                <c:pt idx="1796">
                  <c:v>34426.374988425996</c:v>
                </c:pt>
                <c:pt idx="1797">
                  <c:v>34426.41665509266</c:v>
                </c:pt>
                <c:pt idx="1798">
                  <c:v>34426.458321759332</c:v>
                </c:pt>
                <c:pt idx="1799">
                  <c:v>34426.499988425996</c:v>
                </c:pt>
                <c:pt idx="1800">
                  <c:v>34426.54165509266</c:v>
                </c:pt>
                <c:pt idx="1801">
                  <c:v>34426.583321759332</c:v>
                </c:pt>
                <c:pt idx="1802">
                  <c:v>34426.624988425996</c:v>
                </c:pt>
                <c:pt idx="1803">
                  <c:v>34426.66665509266</c:v>
                </c:pt>
                <c:pt idx="1804">
                  <c:v>34426.708321759332</c:v>
                </c:pt>
                <c:pt idx="1805">
                  <c:v>34426.749988425996</c:v>
                </c:pt>
                <c:pt idx="1806">
                  <c:v>34426.79165509266</c:v>
                </c:pt>
                <c:pt idx="1807">
                  <c:v>34426.833321759332</c:v>
                </c:pt>
                <c:pt idx="1808">
                  <c:v>34426.874988425996</c:v>
                </c:pt>
                <c:pt idx="1809">
                  <c:v>34426.91665509266</c:v>
                </c:pt>
                <c:pt idx="1810">
                  <c:v>34426.958321759332</c:v>
                </c:pt>
                <c:pt idx="1811">
                  <c:v>34455.999988425996</c:v>
                </c:pt>
                <c:pt idx="1812">
                  <c:v>34456.04165509266</c:v>
                </c:pt>
                <c:pt idx="1813">
                  <c:v>34456.083321759332</c:v>
                </c:pt>
                <c:pt idx="1814">
                  <c:v>34456.124988425996</c:v>
                </c:pt>
                <c:pt idx="1815">
                  <c:v>34456.16665509266</c:v>
                </c:pt>
                <c:pt idx="1816">
                  <c:v>34456.208321759332</c:v>
                </c:pt>
                <c:pt idx="1817">
                  <c:v>34456.249988425996</c:v>
                </c:pt>
                <c:pt idx="1818">
                  <c:v>34456.29165509266</c:v>
                </c:pt>
                <c:pt idx="1819">
                  <c:v>34456.333321759332</c:v>
                </c:pt>
                <c:pt idx="1820">
                  <c:v>34456.374988425996</c:v>
                </c:pt>
                <c:pt idx="1821">
                  <c:v>34456.41665509266</c:v>
                </c:pt>
                <c:pt idx="1822">
                  <c:v>34456.458321759332</c:v>
                </c:pt>
                <c:pt idx="1823">
                  <c:v>34456.499988425996</c:v>
                </c:pt>
                <c:pt idx="1824">
                  <c:v>34456.54165509266</c:v>
                </c:pt>
                <c:pt idx="1825">
                  <c:v>34456.583321759332</c:v>
                </c:pt>
                <c:pt idx="1826">
                  <c:v>34456.624988425996</c:v>
                </c:pt>
                <c:pt idx="1827">
                  <c:v>34456.66665509266</c:v>
                </c:pt>
                <c:pt idx="1828">
                  <c:v>34456.708321759332</c:v>
                </c:pt>
                <c:pt idx="1829">
                  <c:v>34456.749988425996</c:v>
                </c:pt>
                <c:pt idx="1830">
                  <c:v>34456.79165509266</c:v>
                </c:pt>
                <c:pt idx="1831">
                  <c:v>34456.833321759332</c:v>
                </c:pt>
                <c:pt idx="1832">
                  <c:v>34456.874988425996</c:v>
                </c:pt>
                <c:pt idx="1833">
                  <c:v>34456.91665509266</c:v>
                </c:pt>
                <c:pt idx="1834">
                  <c:v>34456.958321759332</c:v>
                </c:pt>
                <c:pt idx="1835">
                  <c:v>34486.999988425996</c:v>
                </c:pt>
                <c:pt idx="1836">
                  <c:v>34487.04165509266</c:v>
                </c:pt>
                <c:pt idx="1837">
                  <c:v>34487.083321759332</c:v>
                </c:pt>
                <c:pt idx="1838">
                  <c:v>34487.124988425996</c:v>
                </c:pt>
                <c:pt idx="1839">
                  <c:v>34487.16665509266</c:v>
                </c:pt>
                <c:pt idx="1840">
                  <c:v>34487.208321759332</c:v>
                </c:pt>
                <c:pt idx="1841">
                  <c:v>34487.249988425996</c:v>
                </c:pt>
                <c:pt idx="1842">
                  <c:v>34487.29165509266</c:v>
                </c:pt>
                <c:pt idx="1843">
                  <c:v>34487.333321759332</c:v>
                </c:pt>
                <c:pt idx="1844">
                  <c:v>34487.374988425996</c:v>
                </c:pt>
                <c:pt idx="1845">
                  <c:v>34487.41665509266</c:v>
                </c:pt>
                <c:pt idx="1846">
                  <c:v>34487.458321759332</c:v>
                </c:pt>
                <c:pt idx="1847">
                  <c:v>34487.499988425996</c:v>
                </c:pt>
                <c:pt idx="1848">
                  <c:v>34487.54165509266</c:v>
                </c:pt>
                <c:pt idx="1849">
                  <c:v>34487.583321759332</c:v>
                </c:pt>
                <c:pt idx="1850">
                  <c:v>34487.624988425996</c:v>
                </c:pt>
                <c:pt idx="1851">
                  <c:v>34487.66665509266</c:v>
                </c:pt>
                <c:pt idx="1852">
                  <c:v>34487.708321759332</c:v>
                </c:pt>
                <c:pt idx="1853">
                  <c:v>34487.749988425996</c:v>
                </c:pt>
                <c:pt idx="1854">
                  <c:v>34487.79165509266</c:v>
                </c:pt>
                <c:pt idx="1855">
                  <c:v>34487.833321759332</c:v>
                </c:pt>
                <c:pt idx="1856">
                  <c:v>34487.874988425996</c:v>
                </c:pt>
                <c:pt idx="1857">
                  <c:v>34487.91665509266</c:v>
                </c:pt>
                <c:pt idx="1858">
                  <c:v>34487.958321759332</c:v>
                </c:pt>
                <c:pt idx="1859">
                  <c:v>34516.999988425996</c:v>
                </c:pt>
                <c:pt idx="1860">
                  <c:v>34517.04165509266</c:v>
                </c:pt>
                <c:pt idx="1861">
                  <c:v>34517.083321759332</c:v>
                </c:pt>
                <c:pt idx="1862">
                  <c:v>34517.124988425996</c:v>
                </c:pt>
                <c:pt idx="1863">
                  <c:v>34517.16665509266</c:v>
                </c:pt>
                <c:pt idx="1864">
                  <c:v>34517.208321759332</c:v>
                </c:pt>
                <c:pt idx="1865">
                  <c:v>34517.249988425996</c:v>
                </c:pt>
                <c:pt idx="1866">
                  <c:v>34517.29165509266</c:v>
                </c:pt>
                <c:pt idx="1867">
                  <c:v>34517.333321759332</c:v>
                </c:pt>
                <c:pt idx="1868">
                  <c:v>34517.374988425996</c:v>
                </c:pt>
                <c:pt idx="1869">
                  <c:v>34517.41665509266</c:v>
                </c:pt>
                <c:pt idx="1870">
                  <c:v>34517.458321759332</c:v>
                </c:pt>
                <c:pt idx="1871">
                  <c:v>34517.499988425996</c:v>
                </c:pt>
                <c:pt idx="1872">
                  <c:v>34517.54165509266</c:v>
                </c:pt>
                <c:pt idx="1873">
                  <c:v>34517.583321759332</c:v>
                </c:pt>
                <c:pt idx="1874">
                  <c:v>34517.624988425996</c:v>
                </c:pt>
                <c:pt idx="1875">
                  <c:v>34517.66665509266</c:v>
                </c:pt>
                <c:pt idx="1876">
                  <c:v>34517.708321759332</c:v>
                </c:pt>
                <c:pt idx="1877">
                  <c:v>34517.749988425996</c:v>
                </c:pt>
                <c:pt idx="1878">
                  <c:v>34517.79165509266</c:v>
                </c:pt>
                <c:pt idx="1879">
                  <c:v>34517.833321759332</c:v>
                </c:pt>
                <c:pt idx="1880">
                  <c:v>34517.874988425996</c:v>
                </c:pt>
                <c:pt idx="1881">
                  <c:v>34517.91665509266</c:v>
                </c:pt>
                <c:pt idx="1882">
                  <c:v>34517.958321759332</c:v>
                </c:pt>
                <c:pt idx="1883">
                  <c:v>34547.999988425996</c:v>
                </c:pt>
                <c:pt idx="1884">
                  <c:v>34548.04165509266</c:v>
                </c:pt>
                <c:pt idx="1885">
                  <c:v>34548.083321759332</c:v>
                </c:pt>
                <c:pt idx="1886">
                  <c:v>34548.124988425996</c:v>
                </c:pt>
                <c:pt idx="1887">
                  <c:v>34548.16665509266</c:v>
                </c:pt>
                <c:pt idx="1888">
                  <c:v>34548.208321759332</c:v>
                </c:pt>
                <c:pt idx="1889">
                  <c:v>34548.249988425996</c:v>
                </c:pt>
                <c:pt idx="1890">
                  <c:v>34548.29165509266</c:v>
                </c:pt>
                <c:pt idx="1891">
                  <c:v>34548.333321759332</c:v>
                </c:pt>
                <c:pt idx="1892">
                  <c:v>34548.374988425996</c:v>
                </c:pt>
                <c:pt idx="1893">
                  <c:v>34548.41665509266</c:v>
                </c:pt>
                <c:pt idx="1894">
                  <c:v>34548.458321759332</c:v>
                </c:pt>
                <c:pt idx="1895">
                  <c:v>34548.499988425996</c:v>
                </c:pt>
                <c:pt idx="1896">
                  <c:v>34548.54165509266</c:v>
                </c:pt>
                <c:pt idx="1897">
                  <c:v>34548.583321759332</c:v>
                </c:pt>
                <c:pt idx="1898">
                  <c:v>34548.624988425996</c:v>
                </c:pt>
                <c:pt idx="1899">
                  <c:v>34548.66665509266</c:v>
                </c:pt>
                <c:pt idx="1900">
                  <c:v>34548.708321759332</c:v>
                </c:pt>
                <c:pt idx="1901">
                  <c:v>34548.749988425996</c:v>
                </c:pt>
                <c:pt idx="1902">
                  <c:v>34548.79165509266</c:v>
                </c:pt>
                <c:pt idx="1903">
                  <c:v>34548.833321759332</c:v>
                </c:pt>
                <c:pt idx="1904">
                  <c:v>34548.874988425996</c:v>
                </c:pt>
                <c:pt idx="1905">
                  <c:v>34548.91665509266</c:v>
                </c:pt>
                <c:pt idx="1906">
                  <c:v>34548.958321759332</c:v>
                </c:pt>
                <c:pt idx="1907">
                  <c:v>34579.04165509266</c:v>
                </c:pt>
                <c:pt idx="1908">
                  <c:v>34579.083321759332</c:v>
                </c:pt>
                <c:pt idx="1909">
                  <c:v>34579.124988425996</c:v>
                </c:pt>
                <c:pt idx="1910">
                  <c:v>34579.16665509266</c:v>
                </c:pt>
                <c:pt idx="1911">
                  <c:v>34579.208321759332</c:v>
                </c:pt>
                <c:pt idx="1912">
                  <c:v>34579.249988425996</c:v>
                </c:pt>
                <c:pt idx="1913">
                  <c:v>34579.29165509266</c:v>
                </c:pt>
                <c:pt idx="1914">
                  <c:v>34579.333321759332</c:v>
                </c:pt>
                <c:pt idx="1915">
                  <c:v>34579.374988425996</c:v>
                </c:pt>
                <c:pt idx="1916">
                  <c:v>34579.41665509266</c:v>
                </c:pt>
                <c:pt idx="1917">
                  <c:v>34579.458321759332</c:v>
                </c:pt>
                <c:pt idx="1918">
                  <c:v>34579.499988425996</c:v>
                </c:pt>
                <c:pt idx="1919">
                  <c:v>34579.54165509266</c:v>
                </c:pt>
                <c:pt idx="1920">
                  <c:v>34579.583321759332</c:v>
                </c:pt>
                <c:pt idx="1921">
                  <c:v>34579.624988425996</c:v>
                </c:pt>
                <c:pt idx="1922">
                  <c:v>34579.66665509266</c:v>
                </c:pt>
                <c:pt idx="1923">
                  <c:v>34579.708321759332</c:v>
                </c:pt>
                <c:pt idx="1924">
                  <c:v>34579.749988425996</c:v>
                </c:pt>
                <c:pt idx="1925">
                  <c:v>34579.79165509266</c:v>
                </c:pt>
                <c:pt idx="1926">
                  <c:v>34579.833321759332</c:v>
                </c:pt>
                <c:pt idx="1927">
                  <c:v>34579.874988425996</c:v>
                </c:pt>
                <c:pt idx="1928">
                  <c:v>34579.91665509266</c:v>
                </c:pt>
                <c:pt idx="1929">
                  <c:v>34579.958321759332</c:v>
                </c:pt>
                <c:pt idx="1930">
                  <c:v>34608.999988425996</c:v>
                </c:pt>
                <c:pt idx="1931">
                  <c:v>34609.04165509266</c:v>
                </c:pt>
                <c:pt idx="1932">
                  <c:v>34609.083321759332</c:v>
                </c:pt>
                <c:pt idx="1933">
                  <c:v>34609.124988425996</c:v>
                </c:pt>
                <c:pt idx="1934">
                  <c:v>34609.16665509266</c:v>
                </c:pt>
                <c:pt idx="1935">
                  <c:v>34609.208321759332</c:v>
                </c:pt>
                <c:pt idx="1936">
                  <c:v>34609.249988425996</c:v>
                </c:pt>
                <c:pt idx="1937">
                  <c:v>34609.29165509266</c:v>
                </c:pt>
                <c:pt idx="1938">
                  <c:v>34609.333321759332</c:v>
                </c:pt>
                <c:pt idx="1939">
                  <c:v>34609.374988425996</c:v>
                </c:pt>
                <c:pt idx="1940">
                  <c:v>34609.41665509266</c:v>
                </c:pt>
                <c:pt idx="1941">
                  <c:v>34609.458321759332</c:v>
                </c:pt>
                <c:pt idx="1942">
                  <c:v>34609.499988425996</c:v>
                </c:pt>
                <c:pt idx="1943">
                  <c:v>34609.54165509266</c:v>
                </c:pt>
                <c:pt idx="1944">
                  <c:v>34609.583321759332</c:v>
                </c:pt>
                <c:pt idx="1945">
                  <c:v>34609.624988425996</c:v>
                </c:pt>
                <c:pt idx="1946">
                  <c:v>34609.66665509266</c:v>
                </c:pt>
                <c:pt idx="1947">
                  <c:v>34609.708321759332</c:v>
                </c:pt>
                <c:pt idx="1948">
                  <c:v>34609.749988425996</c:v>
                </c:pt>
                <c:pt idx="1949">
                  <c:v>34609.79165509266</c:v>
                </c:pt>
                <c:pt idx="1950">
                  <c:v>34609.833321759332</c:v>
                </c:pt>
                <c:pt idx="1951">
                  <c:v>34609.874988425996</c:v>
                </c:pt>
                <c:pt idx="1952">
                  <c:v>34609.91665509266</c:v>
                </c:pt>
                <c:pt idx="1953">
                  <c:v>34609.958321759332</c:v>
                </c:pt>
                <c:pt idx="1954">
                  <c:v>34639.999988425996</c:v>
                </c:pt>
                <c:pt idx="1955">
                  <c:v>34640.04165509266</c:v>
                </c:pt>
                <c:pt idx="1956">
                  <c:v>34640.083321759332</c:v>
                </c:pt>
                <c:pt idx="1957">
                  <c:v>34640.124988425996</c:v>
                </c:pt>
                <c:pt idx="1958">
                  <c:v>34640.16665509266</c:v>
                </c:pt>
                <c:pt idx="1959">
                  <c:v>34640.208321759332</c:v>
                </c:pt>
                <c:pt idx="1960">
                  <c:v>34640.249988425996</c:v>
                </c:pt>
                <c:pt idx="1961">
                  <c:v>34640.29165509266</c:v>
                </c:pt>
                <c:pt idx="1962">
                  <c:v>34640.333321759332</c:v>
                </c:pt>
                <c:pt idx="1963">
                  <c:v>34640.374988425996</c:v>
                </c:pt>
                <c:pt idx="1964">
                  <c:v>34640.41665509266</c:v>
                </c:pt>
                <c:pt idx="1965">
                  <c:v>34640.458321759332</c:v>
                </c:pt>
                <c:pt idx="1966">
                  <c:v>34640.499988425996</c:v>
                </c:pt>
                <c:pt idx="1967">
                  <c:v>34640.54165509266</c:v>
                </c:pt>
                <c:pt idx="1968">
                  <c:v>34640.583321759332</c:v>
                </c:pt>
                <c:pt idx="1969">
                  <c:v>34640.624988425996</c:v>
                </c:pt>
                <c:pt idx="1970">
                  <c:v>34640.66665509266</c:v>
                </c:pt>
                <c:pt idx="1971">
                  <c:v>34640.708321759332</c:v>
                </c:pt>
                <c:pt idx="1972">
                  <c:v>34640.749988425996</c:v>
                </c:pt>
                <c:pt idx="1973">
                  <c:v>34640.79165509266</c:v>
                </c:pt>
                <c:pt idx="1974">
                  <c:v>34640.833321759332</c:v>
                </c:pt>
                <c:pt idx="1975">
                  <c:v>34640.874988425996</c:v>
                </c:pt>
                <c:pt idx="1976">
                  <c:v>34640.91665509266</c:v>
                </c:pt>
                <c:pt idx="1977">
                  <c:v>34640.958321759332</c:v>
                </c:pt>
                <c:pt idx="1978">
                  <c:v>34669.999988425996</c:v>
                </c:pt>
                <c:pt idx="1979">
                  <c:v>34670.04165509266</c:v>
                </c:pt>
                <c:pt idx="1980">
                  <c:v>34670.083321759332</c:v>
                </c:pt>
                <c:pt idx="1981">
                  <c:v>34670.124988425996</c:v>
                </c:pt>
                <c:pt idx="1982">
                  <c:v>34670.16665509266</c:v>
                </c:pt>
                <c:pt idx="1983">
                  <c:v>34670.208321759332</c:v>
                </c:pt>
                <c:pt idx="1984">
                  <c:v>34670.249988425996</c:v>
                </c:pt>
                <c:pt idx="1985">
                  <c:v>34670.29165509266</c:v>
                </c:pt>
                <c:pt idx="1986">
                  <c:v>34670.333321759332</c:v>
                </c:pt>
                <c:pt idx="1987">
                  <c:v>34670.374988425996</c:v>
                </c:pt>
                <c:pt idx="1988">
                  <c:v>34670.41665509266</c:v>
                </c:pt>
                <c:pt idx="1989">
                  <c:v>34670.458321759332</c:v>
                </c:pt>
                <c:pt idx="1990">
                  <c:v>34670.499988425996</c:v>
                </c:pt>
                <c:pt idx="1991">
                  <c:v>34670.54165509266</c:v>
                </c:pt>
                <c:pt idx="1992">
                  <c:v>34670.583321759332</c:v>
                </c:pt>
                <c:pt idx="1993">
                  <c:v>34670.624988425996</c:v>
                </c:pt>
                <c:pt idx="1994">
                  <c:v>34670.66665509266</c:v>
                </c:pt>
                <c:pt idx="1995">
                  <c:v>34670.708321759332</c:v>
                </c:pt>
                <c:pt idx="1996">
                  <c:v>34670.749988425996</c:v>
                </c:pt>
                <c:pt idx="1997">
                  <c:v>34670.79165509266</c:v>
                </c:pt>
                <c:pt idx="1998">
                  <c:v>34670.833321759332</c:v>
                </c:pt>
                <c:pt idx="1999">
                  <c:v>34670.874988425996</c:v>
                </c:pt>
                <c:pt idx="2000">
                  <c:v>34670.91665509266</c:v>
                </c:pt>
                <c:pt idx="2001">
                  <c:v>34670.958321759332</c:v>
                </c:pt>
                <c:pt idx="2002">
                  <c:v>34700.999988425996</c:v>
                </c:pt>
                <c:pt idx="2003">
                  <c:v>34701.04165509266</c:v>
                </c:pt>
                <c:pt idx="2004">
                  <c:v>34701.083321759332</c:v>
                </c:pt>
                <c:pt idx="2005">
                  <c:v>34701.124988425996</c:v>
                </c:pt>
                <c:pt idx="2006">
                  <c:v>34701.16665509266</c:v>
                </c:pt>
                <c:pt idx="2007">
                  <c:v>34701.208321759332</c:v>
                </c:pt>
                <c:pt idx="2008">
                  <c:v>34701.249988425996</c:v>
                </c:pt>
                <c:pt idx="2009">
                  <c:v>34701.29165509266</c:v>
                </c:pt>
                <c:pt idx="2010">
                  <c:v>34701.333321759332</c:v>
                </c:pt>
                <c:pt idx="2011">
                  <c:v>34701.374988425996</c:v>
                </c:pt>
                <c:pt idx="2012">
                  <c:v>34701.41665509266</c:v>
                </c:pt>
                <c:pt idx="2013">
                  <c:v>34701.458321759332</c:v>
                </c:pt>
                <c:pt idx="2014">
                  <c:v>34701.499988425996</c:v>
                </c:pt>
                <c:pt idx="2015">
                  <c:v>34701.54165509266</c:v>
                </c:pt>
                <c:pt idx="2016">
                  <c:v>34701.583321759332</c:v>
                </c:pt>
                <c:pt idx="2017">
                  <c:v>34701.624988425996</c:v>
                </c:pt>
                <c:pt idx="2018">
                  <c:v>34701.66665509266</c:v>
                </c:pt>
                <c:pt idx="2019">
                  <c:v>34701.708321759332</c:v>
                </c:pt>
                <c:pt idx="2020">
                  <c:v>34701.749988425996</c:v>
                </c:pt>
                <c:pt idx="2021">
                  <c:v>34701.79165509266</c:v>
                </c:pt>
                <c:pt idx="2022">
                  <c:v>34701.833321759332</c:v>
                </c:pt>
                <c:pt idx="2023">
                  <c:v>34701.874988425996</c:v>
                </c:pt>
                <c:pt idx="2024">
                  <c:v>34701.91665509266</c:v>
                </c:pt>
                <c:pt idx="2025">
                  <c:v>34701.958321759332</c:v>
                </c:pt>
                <c:pt idx="2026">
                  <c:v>34731.999988425996</c:v>
                </c:pt>
                <c:pt idx="2027">
                  <c:v>34732.04165509266</c:v>
                </c:pt>
                <c:pt idx="2028">
                  <c:v>34732.083321759332</c:v>
                </c:pt>
                <c:pt idx="2029">
                  <c:v>34732.124988425996</c:v>
                </c:pt>
                <c:pt idx="2030">
                  <c:v>34732.16665509266</c:v>
                </c:pt>
                <c:pt idx="2031">
                  <c:v>34732.208321759332</c:v>
                </c:pt>
                <c:pt idx="2032">
                  <c:v>34732.249988425996</c:v>
                </c:pt>
                <c:pt idx="2033">
                  <c:v>34732.29165509266</c:v>
                </c:pt>
                <c:pt idx="2034">
                  <c:v>34732.333321759332</c:v>
                </c:pt>
                <c:pt idx="2035">
                  <c:v>34732.374988425996</c:v>
                </c:pt>
                <c:pt idx="2036">
                  <c:v>34732.41665509266</c:v>
                </c:pt>
                <c:pt idx="2037">
                  <c:v>34732.458321759332</c:v>
                </c:pt>
                <c:pt idx="2038">
                  <c:v>34732.499988425996</c:v>
                </c:pt>
                <c:pt idx="2039">
                  <c:v>34732.54165509266</c:v>
                </c:pt>
                <c:pt idx="2040">
                  <c:v>34732.583321759332</c:v>
                </c:pt>
                <c:pt idx="2041">
                  <c:v>34732.624988425996</c:v>
                </c:pt>
                <c:pt idx="2042">
                  <c:v>34732.66665509266</c:v>
                </c:pt>
                <c:pt idx="2043">
                  <c:v>34732.708321759332</c:v>
                </c:pt>
                <c:pt idx="2044">
                  <c:v>34732.749988425996</c:v>
                </c:pt>
                <c:pt idx="2045">
                  <c:v>34732.79165509266</c:v>
                </c:pt>
                <c:pt idx="2046">
                  <c:v>34732.833321759332</c:v>
                </c:pt>
                <c:pt idx="2047">
                  <c:v>34732.874988425996</c:v>
                </c:pt>
                <c:pt idx="2048">
                  <c:v>34732.91665509266</c:v>
                </c:pt>
                <c:pt idx="2049">
                  <c:v>34732.958321759332</c:v>
                </c:pt>
                <c:pt idx="2050">
                  <c:v>34760.04165509266</c:v>
                </c:pt>
                <c:pt idx="2051">
                  <c:v>34760.083321759332</c:v>
                </c:pt>
                <c:pt idx="2052">
                  <c:v>34760.124988425996</c:v>
                </c:pt>
                <c:pt idx="2053">
                  <c:v>34760.16665509266</c:v>
                </c:pt>
                <c:pt idx="2054">
                  <c:v>34760.208321759332</c:v>
                </c:pt>
                <c:pt idx="2055">
                  <c:v>34760.249988425996</c:v>
                </c:pt>
                <c:pt idx="2056">
                  <c:v>34760.29165509266</c:v>
                </c:pt>
                <c:pt idx="2057">
                  <c:v>34760.333321759332</c:v>
                </c:pt>
                <c:pt idx="2058">
                  <c:v>34760.374988425996</c:v>
                </c:pt>
                <c:pt idx="2059">
                  <c:v>34760.41665509266</c:v>
                </c:pt>
                <c:pt idx="2060">
                  <c:v>34760.458321759332</c:v>
                </c:pt>
                <c:pt idx="2061">
                  <c:v>34760.499988425996</c:v>
                </c:pt>
                <c:pt idx="2062">
                  <c:v>34760.54165509266</c:v>
                </c:pt>
                <c:pt idx="2063">
                  <c:v>34760.583321759332</c:v>
                </c:pt>
                <c:pt idx="2064">
                  <c:v>34760.624988425996</c:v>
                </c:pt>
                <c:pt idx="2065">
                  <c:v>34760.66665509266</c:v>
                </c:pt>
                <c:pt idx="2066">
                  <c:v>34760.708321759332</c:v>
                </c:pt>
                <c:pt idx="2067">
                  <c:v>34760.749988425996</c:v>
                </c:pt>
                <c:pt idx="2068">
                  <c:v>34760.79165509266</c:v>
                </c:pt>
                <c:pt idx="2069">
                  <c:v>34760.833321759332</c:v>
                </c:pt>
                <c:pt idx="2070">
                  <c:v>34760.874988425996</c:v>
                </c:pt>
                <c:pt idx="2071">
                  <c:v>34760.91665509266</c:v>
                </c:pt>
                <c:pt idx="2072">
                  <c:v>34760.958321759332</c:v>
                </c:pt>
                <c:pt idx="2073">
                  <c:v>34790.999988425996</c:v>
                </c:pt>
                <c:pt idx="2074">
                  <c:v>34791.04165509266</c:v>
                </c:pt>
                <c:pt idx="2075">
                  <c:v>34791.083321759332</c:v>
                </c:pt>
                <c:pt idx="2076">
                  <c:v>34791.124988425996</c:v>
                </c:pt>
                <c:pt idx="2077">
                  <c:v>34791.16665509266</c:v>
                </c:pt>
                <c:pt idx="2078">
                  <c:v>34791.208321759332</c:v>
                </c:pt>
                <c:pt idx="2079">
                  <c:v>34791.249988425996</c:v>
                </c:pt>
                <c:pt idx="2080">
                  <c:v>34791.29165509266</c:v>
                </c:pt>
                <c:pt idx="2081">
                  <c:v>34791.333321759332</c:v>
                </c:pt>
                <c:pt idx="2082">
                  <c:v>34791.374988425996</c:v>
                </c:pt>
                <c:pt idx="2083">
                  <c:v>34791.41665509266</c:v>
                </c:pt>
                <c:pt idx="2084">
                  <c:v>34791.458321759332</c:v>
                </c:pt>
                <c:pt idx="2085">
                  <c:v>34791.499988425996</c:v>
                </c:pt>
                <c:pt idx="2086">
                  <c:v>34791.54165509266</c:v>
                </c:pt>
                <c:pt idx="2087">
                  <c:v>34791.583321759332</c:v>
                </c:pt>
                <c:pt idx="2088">
                  <c:v>34791.624988425996</c:v>
                </c:pt>
                <c:pt idx="2089">
                  <c:v>34791.66665509266</c:v>
                </c:pt>
                <c:pt idx="2090">
                  <c:v>34791.708321759332</c:v>
                </c:pt>
                <c:pt idx="2091">
                  <c:v>34791.749988425996</c:v>
                </c:pt>
                <c:pt idx="2092">
                  <c:v>34791.79165509266</c:v>
                </c:pt>
                <c:pt idx="2093">
                  <c:v>34791.833321759332</c:v>
                </c:pt>
                <c:pt idx="2094">
                  <c:v>34791.874988425996</c:v>
                </c:pt>
                <c:pt idx="2095">
                  <c:v>34791.91665509266</c:v>
                </c:pt>
                <c:pt idx="2096">
                  <c:v>34791.958321759332</c:v>
                </c:pt>
                <c:pt idx="2097">
                  <c:v>34820.999988425996</c:v>
                </c:pt>
                <c:pt idx="2098">
                  <c:v>34821.04165509266</c:v>
                </c:pt>
                <c:pt idx="2099">
                  <c:v>34821.083321759332</c:v>
                </c:pt>
                <c:pt idx="2100">
                  <c:v>34821.124988425996</c:v>
                </c:pt>
                <c:pt idx="2101">
                  <c:v>34821.16665509266</c:v>
                </c:pt>
                <c:pt idx="2102">
                  <c:v>34821.208321759332</c:v>
                </c:pt>
                <c:pt idx="2103">
                  <c:v>34821.249988425996</c:v>
                </c:pt>
                <c:pt idx="2104">
                  <c:v>34821.29165509266</c:v>
                </c:pt>
                <c:pt idx="2105">
                  <c:v>34821.333321759332</c:v>
                </c:pt>
                <c:pt idx="2106">
                  <c:v>34821.374988425996</c:v>
                </c:pt>
                <c:pt idx="2107">
                  <c:v>34821.41665509266</c:v>
                </c:pt>
                <c:pt idx="2108">
                  <c:v>34821.458321759332</c:v>
                </c:pt>
                <c:pt idx="2109">
                  <c:v>34821.499988425996</c:v>
                </c:pt>
                <c:pt idx="2110">
                  <c:v>34821.54165509266</c:v>
                </c:pt>
                <c:pt idx="2111">
                  <c:v>34821.583321759332</c:v>
                </c:pt>
                <c:pt idx="2112">
                  <c:v>34821.624988425996</c:v>
                </c:pt>
                <c:pt idx="2113">
                  <c:v>34821.66665509266</c:v>
                </c:pt>
                <c:pt idx="2114">
                  <c:v>34821.708321759332</c:v>
                </c:pt>
                <c:pt idx="2115">
                  <c:v>34821.749988425996</c:v>
                </c:pt>
                <c:pt idx="2116">
                  <c:v>34821.79165509266</c:v>
                </c:pt>
                <c:pt idx="2117">
                  <c:v>34821.833321759332</c:v>
                </c:pt>
                <c:pt idx="2118">
                  <c:v>34821.874988425996</c:v>
                </c:pt>
                <c:pt idx="2119">
                  <c:v>34821.91665509266</c:v>
                </c:pt>
                <c:pt idx="2120">
                  <c:v>34821.958321759332</c:v>
                </c:pt>
                <c:pt idx="2121">
                  <c:v>34851.999988425996</c:v>
                </c:pt>
                <c:pt idx="2122">
                  <c:v>34852.04165509266</c:v>
                </c:pt>
                <c:pt idx="2123">
                  <c:v>34852.083321759332</c:v>
                </c:pt>
                <c:pt idx="2124">
                  <c:v>34852.124988425996</c:v>
                </c:pt>
                <c:pt idx="2125">
                  <c:v>34852.16665509266</c:v>
                </c:pt>
                <c:pt idx="2126">
                  <c:v>34852.208321759332</c:v>
                </c:pt>
                <c:pt idx="2127">
                  <c:v>34852.249988425996</c:v>
                </c:pt>
                <c:pt idx="2128">
                  <c:v>34852.29165509266</c:v>
                </c:pt>
                <c:pt idx="2129">
                  <c:v>34852.333321759332</c:v>
                </c:pt>
                <c:pt idx="2130">
                  <c:v>34852.374988425996</c:v>
                </c:pt>
                <c:pt idx="2131">
                  <c:v>34852.41665509266</c:v>
                </c:pt>
                <c:pt idx="2132">
                  <c:v>34852.458321759332</c:v>
                </c:pt>
                <c:pt idx="2133">
                  <c:v>34852.499988425996</c:v>
                </c:pt>
                <c:pt idx="2134">
                  <c:v>34852.54165509266</c:v>
                </c:pt>
                <c:pt idx="2135">
                  <c:v>34852.583321759332</c:v>
                </c:pt>
                <c:pt idx="2136">
                  <c:v>34852.624988425996</c:v>
                </c:pt>
                <c:pt idx="2137">
                  <c:v>34852.66665509266</c:v>
                </c:pt>
                <c:pt idx="2138">
                  <c:v>34852.708321759332</c:v>
                </c:pt>
                <c:pt idx="2139">
                  <c:v>34852.749988425996</c:v>
                </c:pt>
                <c:pt idx="2140">
                  <c:v>34852.79165509266</c:v>
                </c:pt>
                <c:pt idx="2141">
                  <c:v>34852.833321759332</c:v>
                </c:pt>
                <c:pt idx="2142">
                  <c:v>34852.874988425996</c:v>
                </c:pt>
                <c:pt idx="2143">
                  <c:v>34852.91665509266</c:v>
                </c:pt>
                <c:pt idx="2144">
                  <c:v>34852.958321759332</c:v>
                </c:pt>
                <c:pt idx="2145">
                  <c:v>34881.999988425996</c:v>
                </c:pt>
                <c:pt idx="2146">
                  <c:v>34882.04165509266</c:v>
                </c:pt>
                <c:pt idx="2147">
                  <c:v>34882.083321759332</c:v>
                </c:pt>
                <c:pt idx="2148">
                  <c:v>34882.124988425996</c:v>
                </c:pt>
                <c:pt idx="2149">
                  <c:v>34882.16665509266</c:v>
                </c:pt>
                <c:pt idx="2150">
                  <c:v>34882.208321759332</c:v>
                </c:pt>
                <c:pt idx="2151">
                  <c:v>34882.249988425996</c:v>
                </c:pt>
                <c:pt idx="2152">
                  <c:v>34882.29165509266</c:v>
                </c:pt>
                <c:pt idx="2153">
                  <c:v>34882.333321759332</c:v>
                </c:pt>
                <c:pt idx="2154">
                  <c:v>34882.374988425996</c:v>
                </c:pt>
                <c:pt idx="2155">
                  <c:v>34882.41665509266</c:v>
                </c:pt>
                <c:pt idx="2156">
                  <c:v>34882.458321759332</c:v>
                </c:pt>
                <c:pt idx="2157">
                  <c:v>34882.499988425996</c:v>
                </c:pt>
                <c:pt idx="2158">
                  <c:v>34882.54165509266</c:v>
                </c:pt>
                <c:pt idx="2159">
                  <c:v>34882.583321759332</c:v>
                </c:pt>
                <c:pt idx="2160">
                  <c:v>34882.624988425996</c:v>
                </c:pt>
                <c:pt idx="2161">
                  <c:v>34882.66665509266</c:v>
                </c:pt>
                <c:pt idx="2162">
                  <c:v>34882.708321759332</c:v>
                </c:pt>
                <c:pt idx="2163">
                  <c:v>34882.749988425996</c:v>
                </c:pt>
                <c:pt idx="2164">
                  <c:v>34882.79165509266</c:v>
                </c:pt>
                <c:pt idx="2165">
                  <c:v>34882.833321759332</c:v>
                </c:pt>
                <c:pt idx="2166">
                  <c:v>34882.874988425996</c:v>
                </c:pt>
                <c:pt idx="2167">
                  <c:v>34882.91665509266</c:v>
                </c:pt>
                <c:pt idx="2168">
                  <c:v>34882.958321759332</c:v>
                </c:pt>
                <c:pt idx="2169">
                  <c:v>34912.999988425996</c:v>
                </c:pt>
                <c:pt idx="2170">
                  <c:v>34913.04165509266</c:v>
                </c:pt>
                <c:pt idx="2171">
                  <c:v>34913.083321759332</c:v>
                </c:pt>
                <c:pt idx="2172">
                  <c:v>34913.124988425996</c:v>
                </c:pt>
                <c:pt idx="2173">
                  <c:v>34913.16665509266</c:v>
                </c:pt>
                <c:pt idx="2174">
                  <c:v>34913.208321759332</c:v>
                </c:pt>
                <c:pt idx="2175">
                  <c:v>34913.249988425996</c:v>
                </c:pt>
                <c:pt idx="2176">
                  <c:v>34913.29165509266</c:v>
                </c:pt>
                <c:pt idx="2177">
                  <c:v>34913.333321759332</c:v>
                </c:pt>
                <c:pt idx="2178">
                  <c:v>34913.374988425996</c:v>
                </c:pt>
                <c:pt idx="2179">
                  <c:v>34913.41665509266</c:v>
                </c:pt>
                <c:pt idx="2180">
                  <c:v>34913.458321759332</c:v>
                </c:pt>
                <c:pt idx="2181">
                  <c:v>34913.499988425996</c:v>
                </c:pt>
                <c:pt idx="2182">
                  <c:v>34913.54165509266</c:v>
                </c:pt>
                <c:pt idx="2183">
                  <c:v>34913.583321759332</c:v>
                </c:pt>
                <c:pt idx="2184">
                  <c:v>34913.624988425996</c:v>
                </c:pt>
                <c:pt idx="2185">
                  <c:v>34913.66665509266</c:v>
                </c:pt>
                <c:pt idx="2186">
                  <c:v>34913.708321759332</c:v>
                </c:pt>
                <c:pt idx="2187">
                  <c:v>34913.749988425996</c:v>
                </c:pt>
                <c:pt idx="2188">
                  <c:v>34913.79165509266</c:v>
                </c:pt>
                <c:pt idx="2189">
                  <c:v>34913.833321759332</c:v>
                </c:pt>
                <c:pt idx="2190">
                  <c:v>34913.874988425996</c:v>
                </c:pt>
                <c:pt idx="2191">
                  <c:v>34913.91665509266</c:v>
                </c:pt>
                <c:pt idx="2192">
                  <c:v>34913.958321759332</c:v>
                </c:pt>
                <c:pt idx="2193">
                  <c:v>34944.04165509266</c:v>
                </c:pt>
                <c:pt idx="2194">
                  <c:v>34944.083321759332</c:v>
                </c:pt>
                <c:pt idx="2195">
                  <c:v>34944.124988425996</c:v>
                </c:pt>
                <c:pt idx="2196">
                  <c:v>34944.16665509266</c:v>
                </c:pt>
                <c:pt idx="2197">
                  <c:v>34944.208321759332</c:v>
                </c:pt>
                <c:pt idx="2198">
                  <c:v>34944.249988425996</c:v>
                </c:pt>
                <c:pt idx="2199">
                  <c:v>34944.29165509266</c:v>
                </c:pt>
                <c:pt idx="2200">
                  <c:v>34944.333321759332</c:v>
                </c:pt>
                <c:pt idx="2201">
                  <c:v>34944.374988425996</c:v>
                </c:pt>
                <c:pt idx="2202">
                  <c:v>34944.41665509266</c:v>
                </c:pt>
                <c:pt idx="2203">
                  <c:v>34944.458321759332</c:v>
                </c:pt>
                <c:pt idx="2204">
                  <c:v>34944.499988425996</c:v>
                </c:pt>
                <c:pt idx="2205">
                  <c:v>34944.54165509266</c:v>
                </c:pt>
                <c:pt idx="2206">
                  <c:v>34944.583321759332</c:v>
                </c:pt>
                <c:pt idx="2207">
                  <c:v>34944.624988425996</c:v>
                </c:pt>
                <c:pt idx="2208">
                  <c:v>34944.66665509266</c:v>
                </c:pt>
                <c:pt idx="2209">
                  <c:v>34944.708321759332</c:v>
                </c:pt>
                <c:pt idx="2210">
                  <c:v>34944.749988425996</c:v>
                </c:pt>
                <c:pt idx="2211">
                  <c:v>34944.79165509266</c:v>
                </c:pt>
                <c:pt idx="2212">
                  <c:v>34944.833321759332</c:v>
                </c:pt>
                <c:pt idx="2213">
                  <c:v>34944.874988425996</c:v>
                </c:pt>
                <c:pt idx="2214">
                  <c:v>34944.91665509266</c:v>
                </c:pt>
                <c:pt idx="2215">
                  <c:v>34944.958321759332</c:v>
                </c:pt>
                <c:pt idx="2216">
                  <c:v>34973.999988425996</c:v>
                </c:pt>
                <c:pt idx="2217">
                  <c:v>34974.04165509266</c:v>
                </c:pt>
                <c:pt idx="2218">
                  <c:v>34974.083321759332</c:v>
                </c:pt>
                <c:pt idx="2219">
                  <c:v>34974.124988425996</c:v>
                </c:pt>
                <c:pt idx="2220">
                  <c:v>34974.16665509266</c:v>
                </c:pt>
                <c:pt idx="2221">
                  <c:v>34974.208321759332</c:v>
                </c:pt>
                <c:pt idx="2222">
                  <c:v>34974.249988425996</c:v>
                </c:pt>
                <c:pt idx="2223">
                  <c:v>34974.29165509266</c:v>
                </c:pt>
                <c:pt idx="2224">
                  <c:v>34974.333321759332</c:v>
                </c:pt>
                <c:pt idx="2225">
                  <c:v>34974.374988425996</c:v>
                </c:pt>
                <c:pt idx="2226">
                  <c:v>34974.41665509266</c:v>
                </c:pt>
                <c:pt idx="2227">
                  <c:v>34974.458321759332</c:v>
                </c:pt>
                <c:pt idx="2228">
                  <c:v>34974.499988425996</c:v>
                </c:pt>
                <c:pt idx="2229">
                  <c:v>34974.54165509266</c:v>
                </c:pt>
                <c:pt idx="2230">
                  <c:v>34974.583321759332</c:v>
                </c:pt>
                <c:pt idx="2231">
                  <c:v>34974.624988425996</c:v>
                </c:pt>
                <c:pt idx="2232">
                  <c:v>34974.66665509266</c:v>
                </c:pt>
                <c:pt idx="2233">
                  <c:v>34974.708321759332</c:v>
                </c:pt>
                <c:pt idx="2234">
                  <c:v>34974.749988425996</c:v>
                </c:pt>
                <c:pt idx="2235">
                  <c:v>34974.79165509266</c:v>
                </c:pt>
                <c:pt idx="2236">
                  <c:v>34974.833321759332</c:v>
                </c:pt>
                <c:pt idx="2237">
                  <c:v>34974.874988425996</c:v>
                </c:pt>
                <c:pt idx="2238">
                  <c:v>34974.91665509266</c:v>
                </c:pt>
                <c:pt idx="2239">
                  <c:v>34974.958321759332</c:v>
                </c:pt>
                <c:pt idx="2240">
                  <c:v>35004.999988425996</c:v>
                </c:pt>
                <c:pt idx="2241">
                  <c:v>35005.04165509266</c:v>
                </c:pt>
                <c:pt idx="2242">
                  <c:v>35005.083321759332</c:v>
                </c:pt>
                <c:pt idx="2243">
                  <c:v>35005.124988425996</c:v>
                </c:pt>
                <c:pt idx="2244">
                  <c:v>35005.16665509266</c:v>
                </c:pt>
                <c:pt idx="2245">
                  <c:v>35005.208321759332</c:v>
                </c:pt>
                <c:pt idx="2246">
                  <c:v>35005.249988425996</c:v>
                </c:pt>
                <c:pt idx="2247">
                  <c:v>35005.29165509266</c:v>
                </c:pt>
                <c:pt idx="2248">
                  <c:v>35005.333321759332</c:v>
                </c:pt>
                <c:pt idx="2249">
                  <c:v>35005.374988425996</c:v>
                </c:pt>
                <c:pt idx="2250">
                  <c:v>35005.41665509266</c:v>
                </c:pt>
                <c:pt idx="2251">
                  <c:v>35005.458321759332</c:v>
                </c:pt>
                <c:pt idx="2252">
                  <c:v>35005.499988425996</c:v>
                </c:pt>
                <c:pt idx="2253">
                  <c:v>35005.54165509266</c:v>
                </c:pt>
                <c:pt idx="2254">
                  <c:v>35005.583321759332</c:v>
                </c:pt>
                <c:pt idx="2255">
                  <c:v>35005.624988425996</c:v>
                </c:pt>
                <c:pt idx="2256">
                  <c:v>35005.66665509266</c:v>
                </c:pt>
                <c:pt idx="2257">
                  <c:v>35005.708321759332</c:v>
                </c:pt>
                <c:pt idx="2258">
                  <c:v>35005.749988425996</c:v>
                </c:pt>
                <c:pt idx="2259">
                  <c:v>35005.79165509266</c:v>
                </c:pt>
                <c:pt idx="2260">
                  <c:v>35005.833321759332</c:v>
                </c:pt>
                <c:pt idx="2261">
                  <c:v>35005.874988425996</c:v>
                </c:pt>
                <c:pt idx="2262">
                  <c:v>35005.91665509266</c:v>
                </c:pt>
                <c:pt idx="2263">
                  <c:v>35005.958321759332</c:v>
                </c:pt>
                <c:pt idx="2264">
                  <c:v>35034.999988425996</c:v>
                </c:pt>
                <c:pt idx="2265">
                  <c:v>35035.04165509266</c:v>
                </c:pt>
                <c:pt idx="2266">
                  <c:v>35035.083321759332</c:v>
                </c:pt>
                <c:pt idx="2267">
                  <c:v>35035.124988425996</c:v>
                </c:pt>
                <c:pt idx="2268">
                  <c:v>35035.16665509266</c:v>
                </c:pt>
                <c:pt idx="2269">
                  <c:v>35035.208321759332</c:v>
                </c:pt>
                <c:pt idx="2270">
                  <c:v>35035.249988425996</c:v>
                </c:pt>
                <c:pt idx="2271">
                  <c:v>35035.29165509266</c:v>
                </c:pt>
                <c:pt idx="2272">
                  <c:v>35035.333321759332</c:v>
                </c:pt>
                <c:pt idx="2273">
                  <c:v>35035.374988425996</c:v>
                </c:pt>
                <c:pt idx="2274">
                  <c:v>35035.41665509266</c:v>
                </c:pt>
                <c:pt idx="2275">
                  <c:v>35035.458321759332</c:v>
                </c:pt>
                <c:pt idx="2276">
                  <c:v>35035.499988425996</c:v>
                </c:pt>
                <c:pt idx="2277">
                  <c:v>35035.54165509266</c:v>
                </c:pt>
                <c:pt idx="2278">
                  <c:v>35035.583321759332</c:v>
                </c:pt>
                <c:pt idx="2279">
                  <c:v>35035.624988425996</c:v>
                </c:pt>
                <c:pt idx="2280">
                  <c:v>35035.66665509266</c:v>
                </c:pt>
                <c:pt idx="2281">
                  <c:v>35035.708321759332</c:v>
                </c:pt>
                <c:pt idx="2282">
                  <c:v>35035.749988425996</c:v>
                </c:pt>
                <c:pt idx="2283">
                  <c:v>35035.79165509266</c:v>
                </c:pt>
                <c:pt idx="2284">
                  <c:v>35035.833321759332</c:v>
                </c:pt>
                <c:pt idx="2285">
                  <c:v>35035.874988425996</c:v>
                </c:pt>
                <c:pt idx="2286">
                  <c:v>35035.91665509266</c:v>
                </c:pt>
                <c:pt idx="2287">
                  <c:v>35035.958321759332</c:v>
                </c:pt>
                <c:pt idx="2288">
                  <c:v>35065.999988425996</c:v>
                </c:pt>
                <c:pt idx="2289">
                  <c:v>35066.04165509266</c:v>
                </c:pt>
                <c:pt idx="2290">
                  <c:v>35066.083321759332</c:v>
                </c:pt>
                <c:pt idx="2291">
                  <c:v>35066.124988425996</c:v>
                </c:pt>
                <c:pt idx="2292">
                  <c:v>35066.16665509266</c:v>
                </c:pt>
                <c:pt idx="2293">
                  <c:v>35066.208321759332</c:v>
                </c:pt>
                <c:pt idx="2294">
                  <c:v>35066.249988425996</c:v>
                </c:pt>
                <c:pt idx="2295">
                  <c:v>35066.29165509266</c:v>
                </c:pt>
                <c:pt idx="2296">
                  <c:v>35066.333321759332</c:v>
                </c:pt>
                <c:pt idx="2297">
                  <c:v>35066.374988425996</c:v>
                </c:pt>
                <c:pt idx="2298">
                  <c:v>35066.41665509266</c:v>
                </c:pt>
                <c:pt idx="2299">
                  <c:v>35066.458321759332</c:v>
                </c:pt>
                <c:pt idx="2300">
                  <c:v>35066.499988425996</c:v>
                </c:pt>
                <c:pt idx="2301">
                  <c:v>35066.54165509266</c:v>
                </c:pt>
                <c:pt idx="2302">
                  <c:v>35066.583321759332</c:v>
                </c:pt>
                <c:pt idx="2303">
                  <c:v>35066.624988425996</c:v>
                </c:pt>
                <c:pt idx="2304">
                  <c:v>35066.66665509266</c:v>
                </c:pt>
                <c:pt idx="2305">
                  <c:v>35066.708321759332</c:v>
                </c:pt>
                <c:pt idx="2306">
                  <c:v>35066.749988425996</c:v>
                </c:pt>
                <c:pt idx="2307">
                  <c:v>35066.79165509266</c:v>
                </c:pt>
                <c:pt idx="2308">
                  <c:v>35066.833321759332</c:v>
                </c:pt>
                <c:pt idx="2309">
                  <c:v>35066.874988425996</c:v>
                </c:pt>
                <c:pt idx="2310">
                  <c:v>35066.91665509266</c:v>
                </c:pt>
                <c:pt idx="2311">
                  <c:v>35066.958321759332</c:v>
                </c:pt>
                <c:pt idx="2312">
                  <c:v>35096.999988425996</c:v>
                </c:pt>
                <c:pt idx="2313">
                  <c:v>35097.04165509266</c:v>
                </c:pt>
                <c:pt idx="2314">
                  <c:v>35097.083321759332</c:v>
                </c:pt>
                <c:pt idx="2315">
                  <c:v>35097.124988425996</c:v>
                </c:pt>
                <c:pt idx="2316">
                  <c:v>35097.16665509266</c:v>
                </c:pt>
                <c:pt idx="2317">
                  <c:v>35097.208321759332</c:v>
                </c:pt>
                <c:pt idx="2318">
                  <c:v>35097.249988425996</c:v>
                </c:pt>
                <c:pt idx="2319">
                  <c:v>35097.29165509266</c:v>
                </c:pt>
                <c:pt idx="2320">
                  <c:v>35097.333321759332</c:v>
                </c:pt>
                <c:pt idx="2321">
                  <c:v>35097.374988425996</c:v>
                </c:pt>
                <c:pt idx="2322">
                  <c:v>35097.41665509266</c:v>
                </c:pt>
                <c:pt idx="2323">
                  <c:v>35097.458321759332</c:v>
                </c:pt>
                <c:pt idx="2324">
                  <c:v>35097.499988425996</c:v>
                </c:pt>
                <c:pt idx="2325">
                  <c:v>35097.54165509266</c:v>
                </c:pt>
                <c:pt idx="2326">
                  <c:v>35097.583321759332</c:v>
                </c:pt>
                <c:pt idx="2327">
                  <c:v>35097.624988425996</c:v>
                </c:pt>
                <c:pt idx="2328">
                  <c:v>35097.66665509266</c:v>
                </c:pt>
                <c:pt idx="2329">
                  <c:v>35097.708321759332</c:v>
                </c:pt>
                <c:pt idx="2330">
                  <c:v>35097.749988425996</c:v>
                </c:pt>
                <c:pt idx="2331">
                  <c:v>35097.79165509266</c:v>
                </c:pt>
                <c:pt idx="2332">
                  <c:v>35097.833321759332</c:v>
                </c:pt>
                <c:pt idx="2333">
                  <c:v>35097.874988425996</c:v>
                </c:pt>
                <c:pt idx="2334">
                  <c:v>35097.91665509266</c:v>
                </c:pt>
                <c:pt idx="2335">
                  <c:v>35097.958321759332</c:v>
                </c:pt>
                <c:pt idx="2336">
                  <c:v>35126.04165509266</c:v>
                </c:pt>
                <c:pt idx="2337">
                  <c:v>35126.083321759332</c:v>
                </c:pt>
                <c:pt idx="2338">
                  <c:v>35126.124988425996</c:v>
                </c:pt>
                <c:pt idx="2339">
                  <c:v>35126.16665509266</c:v>
                </c:pt>
                <c:pt idx="2340">
                  <c:v>35126.208321759332</c:v>
                </c:pt>
                <c:pt idx="2341">
                  <c:v>35126.249988425996</c:v>
                </c:pt>
                <c:pt idx="2342">
                  <c:v>35126.29165509266</c:v>
                </c:pt>
                <c:pt idx="2343">
                  <c:v>35126.333321759332</c:v>
                </c:pt>
                <c:pt idx="2344">
                  <c:v>35126.374988425996</c:v>
                </c:pt>
                <c:pt idx="2345">
                  <c:v>35126.41665509266</c:v>
                </c:pt>
                <c:pt idx="2346">
                  <c:v>35126.458321759332</c:v>
                </c:pt>
                <c:pt idx="2347">
                  <c:v>35126.499988425996</c:v>
                </c:pt>
                <c:pt idx="2348">
                  <c:v>35126.54165509266</c:v>
                </c:pt>
                <c:pt idx="2349">
                  <c:v>35126.583321759332</c:v>
                </c:pt>
                <c:pt idx="2350">
                  <c:v>35126.624988425996</c:v>
                </c:pt>
                <c:pt idx="2351">
                  <c:v>35126.66665509266</c:v>
                </c:pt>
                <c:pt idx="2352">
                  <c:v>35126.708321759332</c:v>
                </c:pt>
                <c:pt idx="2353">
                  <c:v>35126.749988425996</c:v>
                </c:pt>
                <c:pt idx="2354">
                  <c:v>35126.79165509266</c:v>
                </c:pt>
                <c:pt idx="2355">
                  <c:v>35126.833321759332</c:v>
                </c:pt>
                <c:pt idx="2356">
                  <c:v>35126.874988425996</c:v>
                </c:pt>
                <c:pt idx="2357">
                  <c:v>35126.91665509266</c:v>
                </c:pt>
                <c:pt idx="2358">
                  <c:v>35126.958321759332</c:v>
                </c:pt>
                <c:pt idx="2359">
                  <c:v>35156.999988425996</c:v>
                </c:pt>
                <c:pt idx="2360">
                  <c:v>35157.04165509266</c:v>
                </c:pt>
                <c:pt idx="2361">
                  <c:v>35157.083321759332</c:v>
                </c:pt>
                <c:pt idx="2362">
                  <c:v>35157.124988425996</c:v>
                </c:pt>
                <c:pt idx="2363">
                  <c:v>35157.16665509266</c:v>
                </c:pt>
                <c:pt idx="2364">
                  <c:v>35157.208321759332</c:v>
                </c:pt>
                <c:pt idx="2365">
                  <c:v>35157.249988425996</c:v>
                </c:pt>
                <c:pt idx="2366">
                  <c:v>35157.29165509266</c:v>
                </c:pt>
                <c:pt idx="2367">
                  <c:v>35157.333321759332</c:v>
                </c:pt>
                <c:pt idx="2368">
                  <c:v>35157.374988425996</c:v>
                </c:pt>
                <c:pt idx="2369">
                  <c:v>35157.41665509266</c:v>
                </c:pt>
                <c:pt idx="2370">
                  <c:v>35157.458321759332</c:v>
                </c:pt>
                <c:pt idx="2371">
                  <c:v>35157.499988425996</c:v>
                </c:pt>
                <c:pt idx="2372">
                  <c:v>35157.54165509266</c:v>
                </c:pt>
                <c:pt idx="2373">
                  <c:v>35157.583321759332</c:v>
                </c:pt>
                <c:pt idx="2374">
                  <c:v>35157.624988425996</c:v>
                </c:pt>
                <c:pt idx="2375">
                  <c:v>35157.66665509266</c:v>
                </c:pt>
                <c:pt idx="2376">
                  <c:v>35157.708321759332</c:v>
                </c:pt>
                <c:pt idx="2377">
                  <c:v>35157.749988425996</c:v>
                </c:pt>
                <c:pt idx="2378">
                  <c:v>35157.79165509266</c:v>
                </c:pt>
                <c:pt idx="2379">
                  <c:v>35157.833321759332</c:v>
                </c:pt>
                <c:pt idx="2380">
                  <c:v>35157.874988425996</c:v>
                </c:pt>
                <c:pt idx="2381">
                  <c:v>35157.91665509266</c:v>
                </c:pt>
                <c:pt idx="2382">
                  <c:v>35157.958321759332</c:v>
                </c:pt>
                <c:pt idx="2383">
                  <c:v>35186.999988425996</c:v>
                </c:pt>
                <c:pt idx="2384">
                  <c:v>35187.04165509266</c:v>
                </c:pt>
                <c:pt idx="2385">
                  <c:v>35187.083321759332</c:v>
                </c:pt>
                <c:pt idx="2386">
                  <c:v>35187.124988425996</c:v>
                </c:pt>
                <c:pt idx="2387">
                  <c:v>35187.16665509266</c:v>
                </c:pt>
                <c:pt idx="2388">
                  <c:v>35187.208321759332</c:v>
                </c:pt>
                <c:pt idx="2389">
                  <c:v>35187.249988425996</c:v>
                </c:pt>
                <c:pt idx="2390">
                  <c:v>35187.29165509266</c:v>
                </c:pt>
                <c:pt idx="2391">
                  <c:v>35187.333321759332</c:v>
                </c:pt>
                <c:pt idx="2392">
                  <c:v>35187.374988425996</c:v>
                </c:pt>
                <c:pt idx="2393">
                  <c:v>35187.41665509266</c:v>
                </c:pt>
                <c:pt idx="2394">
                  <c:v>35187.458321759332</c:v>
                </c:pt>
                <c:pt idx="2395">
                  <c:v>35187.499988425996</c:v>
                </c:pt>
                <c:pt idx="2396">
                  <c:v>35187.54165509266</c:v>
                </c:pt>
                <c:pt idx="2397">
                  <c:v>35187.583321759332</c:v>
                </c:pt>
                <c:pt idx="2398">
                  <c:v>35187.624988425996</c:v>
                </c:pt>
                <c:pt idx="2399">
                  <c:v>35187.66665509266</c:v>
                </c:pt>
                <c:pt idx="2400">
                  <c:v>35187.708321759332</c:v>
                </c:pt>
                <c:pt idx="2401">
                  <c:v>35187.749988425996</c:v>
                </c:pt>
                <c:pt idx="2402">
                  <c:v>35187.79165509266</c:v>
                </c:pt>
                <c:pt idx="2403">
                  <c:v>35187.833321759332</c:v>
                </c:pt>
                <c:pt idx="2404">
                  <c:v>35187.874988425996</c:v>
                </c:pt>
                <c:pt idx="2405">
                  <c:v>35187.91665509266</c:v>
                </c:pt>
                <c:pt idx="2406">
                  <c:v>35187.958321759332</c:v>
                </c:pt>
                <c:pt idx="2407">
                  <c:v>35217.999988425996</c:v>
                </c:pt>
                <c:pt idx="2408">
                  <c:v>35218.04165509266</c:v>
                </c:pt>
                <c:pt idx="2409">
                  <c:v>35218.083321759332</c:v>
                </c:pt>
                <c:pt idx="2410">
                  <c:v>35218.124988425996</c:v>
                </c:pt>
                <c:pt idx="2411">
                  <c:v>35218.16665509266</c:v>
                </c:pt>
                <c:pt idx="2412">
                  <c:v>35218.208321759332</c:v>
                </c:pt>
                <c:pt idx="2413">
                  <c:v>35218.249988425996</c:v>
                </c:pt>
                <c:pt idx="2414">
                  <c:v>35218.29165509266</c:v>
                </c:pt>
                <c:pt idx="2415">
                  <c:v>35218.333321759332</c:v>
                </c:pt>
                <c:pt idx="2416">
                  <c:v>35218.374988425996</c:v>
                </c:pt>
                <c:pt idx="2417">
                  <c:v>35218.41665509266</c:v>
                </c:pt>
                <c:pt idx="2418">
                  <c:v>35218.458321759332</c:v>
                </c:pt>
                <c:pt idx="2419">
                  <c:v>35218.499988425996</c:v>
                </c:pt>
                <c:pt idx="2420">
                  <c:v>35218.54165509266</c:v>
                </c:pt>
                <c:pt idx="2421">
                  <c:v>35218.583321759332</c:v>
                </c:pt>
                <c:pt idx="2422">
                  <c:v>35218.624988425996</c:v>
                </c:pt>
                <c:pt idx="2423">
                  <c:v>35218.66665509266</c:v>
                </c:pt>
                <c:pt idx="2424">
                  <c:v>35218.708321759332</c:v>
                </c:pt>
                <c:pt idx="2425">
                  <c:v>35218.749988425996</c:v>
                </c:pt>
                <c:pt idx="2426">
                  <c:v>35218.79165509266</c:v>
                </c:pt>
                <c:pt idx="2427">
                  <c:v>35218.833321759332</c:v>
                </c:pt>
                <c:pt idx="2428">
                  <c:v>35218.874988425996</c:v>
                </c:pt>
                <c:pt idx="2429">
                  <c:v>35218.91665509266</c:v>
                </c:pt>
                <c:pt idx="2430">
                  <c:v>35218.958321759332</c:v>
                </c:pt>
                <c:pt idx="2431">
                  <c:v>35247.999988425996</c:v>
                </c:pt>
                <c:pt idx="2432">
                  <c:v>35248.04165509266</c:v>
                </c:pt>
                <c:pt idx="2433">
                  <c:v>35248.083321759332</c:v>
                </c:pt>
                <c:pt idx="2434">
                  <c:v>35248.124988425996</c:v>
                </c:pt>
                <c:pt idx="2435">
                  <c:v>35248.16665509266</c:v>
                </c:pt>
                <c:pt idx="2436">
                  <c:v>35248.208321759332</c:v>
                </c:pt>
                <c:pt idx="2437">
                  <c:v>35248.249988425996</c:v>
                </c:pt>
                <c:pt idx="2438">
                  <c:v>35248.29165509266</c:v>
                </c:pt>
                <c:pt idx="2439">
                  <c:v>35248.333321759332</c:v>
                </c:pt>
                <c:pt idx="2440">
                  <c:v>35248.374988425996</c:v>
                </c:pt>
                <c:pt idx="2441">
                  <c:v>35248.41665509266</c:v>
                </c:pt>
                <c:pt idx="2442">
                  <c:v>35248.458321759332</c:v>
                </c:pt>
                <c:pt idx="2443">
                  <c:v>35248.499988425996</c:v>
                </c:pt>
                <c:pt idx="2444">
                  <c:v>35248.54165509266</c:v>
                </c:pt>
                <c:pt idx="2445">
                  <c:v>35248.583321759332</c:v>
                </c:pt>
                <c:pt idx="2446">
                  <c:v>35248.624988425996</c:v>
                </c:pt>
                <c:pt idx="2447">
                  <c:v>35248.66665509266</c:v>
                </c:pt>
                <c:pt idx="2448">
                  <c:v>35248.708321759332</c:v>
                </c:pt>
                <c:pt idx="2449">
                  <c:v>35248.749988425996</c:v>
                </c:pt>
                <c:pt idx="2450">
                  <c:v>35248.79165509266</c:v>
                </c:pt>
                <c:pt idx="2451">
                  <c:v>35248.833321759332</c:v>
                </c:pt>
                <c:pt idx="2452">
                  <c:v>35248.874988425996</c:v>
                </c:pt>
                <c:pt idx="2453">
                  <c:v>35248.91665509266</c:v>
                </c:pt>
                <c:pt idx="2454">
                  <c:v>35248.958321759332</c:v>
                </c:pt>
                <c:pt idx="2455">
                  <c:v>35278.999988425996</c:v>
                </c:pt>
                <c:pt idx="2456">
                  <c:v>35279.04165509266</c:v>
                </c:pt>
                <c:pt idx="2457">
                  <c:v>35279.083321759332</c:v>
                </c:pt>
                <c:pt idx="2458">
                  <c:v>35279.124988425996</c:v>
                </c:pt>
                <c:pt idx="2459">
                  <c:v>35279.16665509266</c:v>
                </c:pt>
                <c:pt idx="2460">
                  <c:v>35279.208321759332</c:v>
                </c:pt>
                <c:pt idx="2461">
                  <c:v>35279.249988425996</c:v>
                </c:pt>
                <c:pt idx="2462">
                  <c:v>35279.29165509266</c:v>
                </c:pt>
                <c:pt idx="2463">
                  <c:v>35279.333321759332</c:v>
                </c:pt>
                <c:pt idx="2464">
                  <c:v>35279.374988425996</c:v>
                </c:pt>
                <c:pt idx="2465">
                  <c:v>35279.41665509266</c:v>
                </c:pt>
                <c:pt idx="2466">
                  <c:v>35279.458321759332</c:v>
                </c:pt>
                <c:pt idx="2467">
                  <c:v>35279.499988425996</c:v>
                </c:pt>
                <c:pt idx="2468">
                  <c:v>35279.54165509266</c:v>
                </c:pt>
                <c:pt idx="2469">
                  <c:v>35279.583321759332</c:v>
                </c:pt>
                <c:pt idx="2470">
                  <c:v>35279.624988425996</c:v>
                </c:pt>
                <c:pt idx="2471">
                  <c:v>35279.66665509266</c:v>
                </c:pt>
                <c:pt idx="2472">
                  <c:v>35279.708321759332</c:v>
                </c:pt>
                <c:pt idx="2473">
                  <c:v>35279.749988425996</c:v>
                </c:pt>
                <c:pt idx="2474">
                  <c:v>35279.79165509266</c:v>
                </c:pt>
                <c:pt idx="2475">
                  <c:v>35279.833321759332</c:v>
                </c:pt>
                <c:pt idx="2476">
                  <c:v>35279.874988425996</c:v>
                </c:pt>
                <c:pt idx="2477">
                  <c:v>35279.91665509266</c:v>
                </c:pt>
                <c:pt idx="2478">
                  <c:v>35279.958321759332</c:v>
                </c:pt>
                <c:pt idx="2479">
                  <c:v>35310.04165509266</c:v>
                </c:pt>
                <c:pt idx="2480">
                  <c:v>35310.083321759332</c:v>
                </c:pt>
                <c:pt idx="2481">
                  <c:v>35310.124988425996</c:v>
                </c:pt>
                <c:pt idx="2482">
                  <c:v>35310.16665509266</c:v>
                </c:pt>
                <c:pt idx="2483">
                  <c:v>35310.208321759332</c:v>
                </c:pt>
                <c:pt idx="2484">
                  <c:v>35310.249988425996</c:v>
                </c:pt>
                <c:pt idx="2485">
                  <c:v>35310.29165509266</c:v>
                </c:pt>
                <c:pt idx="2486">
                  <c:v>35310.333321759332</c:v>
                </c:pt>
                <c:pt idx="2487">
                  <c:v>35310.374988425996</c:v>
                </c:pt>
                <c:pt idx="2488">
                  <c:v>35310.41665509266</c:v>
                </c:pt>
                <c:pt idx="2489">
                  <c:v>35310.458321759332</c:v>
                </c:pt>
                <c:pt idx="2490">
                  <c:v>35310.499988425996</c:v>
                </c:pt>
                <c:pt idx="2491">
                  <c:v>35310.54165509266</c:v>
                </c:pt>
                <c:pt idx="2492">
                  <c:v>35310.583321759332</c:v>
                </c:pt>
                <c:pt idx="2493">
                  <c:v>35310.624988425996</c:v>
                </c:pt>
                <c:pt idx="2494">
                  <c:v>35310.66665509266</c:v>
                </c:pt>
                <c:pt idx="2495">
                  <c:v>35310.708321759332</c:v>
                </c:pt>
                <c:pt idx="2496">
                  <c:v>35310.749988425996</c:v>
                </c:pt>
                <c:pt idx="2497">
                  <c:v>35310.79165509266</c:v>
                </c:pt>
                <c:pt idx="2498">
                  <c:v>35310.833321759332</c:v>
                </c:pt>
                <c:pt idx="2499">
                  <c:v>35310.874988425996</c:v>
                </c:pt>
                <c:pt idx="2500">
                  <c:v>35310.91665509266</c:v>
                </c:pt>
                <c:pt idx="2501">
                  <c:v>35310.958321759332</c:v>
                </c:pt>
                <c:pt idx="2502">
                  <c:v>35339.999988425996</c:v>
                </c:pt>
                <c:pt idx="2503">
                  <c:v>35340.04165509266</c:v>
                </c:pt>
                <c:pt idx="2504">
                  <c:v>35340.083321759332</c:v>
                </c:pt>
                <c:pt idx="2505">
                  <c:v>35340.124988425996</c:v>
                </c:pt>
                <c:pt idx="2506">
                  <c:v>35340.16665509266</c:v>
                </c:pt>
                <c:pt idx="2507">
                  <c:v>35340.208321759332</c:v>
                </c:pt>
                <c:pt idx="2508">
                  <c:v>35340.249988425996</c:v>
                </c:pt>
                <c:pt idx="2509">
                  <c:v>35340.29165509266</c:v>
                </c:pt>
                <c:pt idx="2510">
                  <c:v>35340.333321759332</c:v>
                </c:pt>
                <c:pt idx="2511">
                  <c:v>35340.374988425996</c:v>
                </c:pt>
                <c:pt idx="2512">
                  <c:v>35340.41665509266</c:v>
                </c:pt>
                <c:pt idx="2513">
                  <c:v>35340.458321759332</c:v>
                </c:pt>
                <c:pt idx="2514">
                  <c:v>35340.499988425996</c:v>
                </c:pt>
                <c:pt idx="2515">
                  <c:v>35340.54165509266</c:v>
                </c:pt>
                <c:pt idx="2516">
                  <c:v>35340.583321759332</c:v>
                </c:pt>
                <c:pt idx="2517">
                  <c:v>35340.624988425996</c:v>
                </c:pt>
                <c:pt idx="2518">
                  <c:v>35340.66665509266</c:v>
                </c:pt>
                <c:pt idx="2519">
                  <c:v>35340.708321759332</c:v>
                </c:pt>
                <c:pt idx="2520">
                  <c:v>35340.749988425996</c:v>
                </c:pt>
                <c:pt idx="2521">
                  <c:v>35340.79165509266</c:v>
                </c:pt>
                <c:pt idx="2522">
                  <c:v>35340.833321759332</c:v>
                </c:pt>
                <c:pt idx="2523">
                  <c:v>35340.874988425996</c:v>
                </c:pt>
                <c:pt idx="2524">
                  <c:v>35340.91665509266</c:v>
                </c:pt>
                <c:pt idx="2525">
                  <c:v>35340.958321759332</c:v>
                </c:pt>
                <c:pt idx="2526">
                  <c:v>35370.999988425996</c:v>
                </c:pt>
                <c:pt idx="2527">
                  <c:v>35371.04165509266</c:v>
                </c:pt>
                <c:pt idx="2528">
                  <c:v>35371.083321759332</c:v>
                </c:pt>
                <c:pt idx="2529">
                  <c:v>35371.124988425996</c:v>
                </c:pt>
                <c:pt idx="2530">
                  <c:v>35371.16665509266</c:v>
                </c:pt>
                <c:pt idx="2531">
                  <c:v>35371.208321759332</c:v>
                </c:pt>
                <c:pt idx="2532">
                  <c:v>35371.249988425996</c:v>
                </c:pt>
                <c:pt idx="2533">
                  <c:v>35371.29165509266</c:v>
                </c:pt>
                <c:pt idx="2534">
                  <c:v>35371.333321759332</c:v>
                </c:pt>
                <c:pt idx="2535">
                  <c:v>35371.374988425996</c:v>
                </c:pt>
                <c:pt idx="2536">
                  <c:v>35371.41665509266</c:v>
                </c:pt>
                <c:pt idx="2537">
                  <c:v>35371.458321759332</c:v>
                </c:pt>
                <c:pt idx="2538">
                  <c:v>35371.499988425996</c:v>
                </c:pt>
                <c:pt idx="2539">
                  <c:v>35371.54165509266</c:v>
                </c:pt>
                <c:pt idx="2540">
                  <c:v>35371.583321759332</c:v>
                </c:pt>
                <c:pt idx="2541">
                  <c:v>35371.624988425996</c:v>
                </c:pt>
                <c:pt idx="2542">
                  <c:v>35371.66665509266</c:v>
                </c:pt>
                <c:pt idx="2543">
                  <c:v>35371.708321759332</c:v>
                </c:pt>
                <c:pt idx="2544">
                  <c:v>35371.749988425996</c:v>
                </c:pt>
                <c:pt idx="2545">
                  <c:v>35371.79165509266</c:v>
                </c:pt>
                <c:pt idx="2546">
                  <c:v>35371.833321759332</c:v>
                </c:pt>
                <c:pt idx="2547">
                  <c:v>35371.874988425996</c:v>
                </c:pt>
                <c:pt idx="2548">
                  <c:v>35371.91665509266</c:v>
                </c:pt>
                <c:pt idx="2549">
                  <c:v>35371.958321759332</c:v>
                </c:pt>
                <c:pt idx="2550">
                  <c:v>35400.999988425996</c:v>
                </c:pt>
                <c:pt idx="2551">
                  <c:v>35401.04165509266</c:v>
                </c:pt>
                <c:pt idx="2552">
                  <c:v>35401.083321759332</c:v>
                </c:pt>
                <c:pt idx="2553">
                  <c:v>35401.124988425996</c:v>
                </c:pt>
                <c:pt idx="2554">
                  <c:v>35401.16665509266</c:v>
                </c:pt>
                <c:pt idx="2555">
                  <c:v>35401.208321759332</c:v>
                </c:pt>
                <c:pt idx="2556">
                  <c:v>35401.249988425996</c:v>
                </c:pt>
                <c:pt idx="2557">
                  <c:v>35401.29165509266</c:v>
                </c:pt>
                <c:pt idx="2558">
                  <c:v>35401.333321759332</c:v>
                </c:pt>
                <c:pt idx="2559">
                  <c:v>35401.374988425996</c:v>
                </c:pt>
                <c:pt idx="2560">
                  <c:v>35401.41665509266</c:v>
                </c:pt>
                <c:pt idx="2561">
                  <c:v>35401.458321759332</c:v>
                </c:pt>
                <c:pt idx="2562">
                  <c:v>35401.499988425996</c:v>
                </c:pt>
                <c:pt idx="2563">
                  <c:v>35401.54165509266</c:v>
                </c:pt>
                <c:pt idx="2564">
                  <c:v>35401.583321759332</c:v>
                </c:pt>
                <c:pt idx="2565">
                  <c:v>35401.624988425996</c:v>
                </c:pt>
                <c:pt idx="2566">
                  <c:v>35401.66665509266</c:v>
                </c:pt>
                <c:pt idx="2567">
                  <c:v>35401.708321759332</c:v>
                </c:pt>
                <c:pt idx="2568">
                  <c:v>35401.749988425996</c:v>
                </c:pt>
                <c:pt idx="2569">
                  <c:v>35401.79165509266</c:v>
                </c:pt>
                <c:pt idx="2570">
                  <c:v>35401.833321759332</c:v>
                </c:pt>
                <c:pt idx="2571">
                  <c:v>35401.874988425996</c:v>
                </c:pt>
                <c:pt idx="2572">
                  <c:v>35401.91665509266</c:v>
                </c:pt>
                <c:pt idx="2573">
                  <c:v>35401.958321759332</c:v>
                </c:pt>
                <c:pt idx="2574">
                  <c:v>35431.999988425996</c:v>
                </c:pt>
                <c:pt idx="2575">
                  <c:v>35432.04165509266</c:v>
                </c:pt>
                <c:pt idx="2576">
                  <c:v>35432.083321759332</c:v>
                </c:pt>
                <c:pt idx="2577">
                  <c:v>35432.124988425996</c:v>
                </c:pt>
                <c:pt idx="2578">
                  <c:v>35432.16665509266</c:v>
                </c:pt>
                <c:pt idx="2579">
                  <c:v>35432.208321759332</c:v>
                </c:pt>
                <c:pt idx="2580">
                  <c:v>35432.249988425996</c:v>
                </c:pt>
                <c:pt idx="2581">
                  <c:v>35432.29165509266</c:v>
                </c:pt>
                <c:pt idx="2582">
                  <c:v>35432.333321759332</c:v>
                </c:pt>
                <c:pt idx="2583">
                  <c:v>35432.374988425996</c:v>
                </c:pt>
                <c:pt idx="2584">
                  <c:v>35432.41665509266</c:v>
                </c:pt>
                <c:pt idx="2585">
                  <c:v>35432.458321759332</c:v>
                </c:pt>
                <c:pt idx="2586">
                  <c:v>35432.499988425996</c:v>
                </c:pt>
                <c:pt idx="2587">
                  <c:v>35432.54165509266</c:v>
                </c:pt>
                <c:pt idx="2588">
                  <c:v>35432.583321759332</c:v>
                </c:pt>
                <c:pt idx="2589">
                  <c:v>35432.624988425996</c:v>
                </c:pt>
                <c:pt idx="2590">
                  <c:v>35432.66665509266</c:v>
                </c:pt>
                <c:pt idx="2591">
                  <c:v>35432.708321759332</c:v>
                </c:pt>
                <c:pt idx="2592">
                  <c:v>35432.749988425996</c:v>
                </c:pt>
                <c:pt idx="2593">
                  <c:v>35432.79165509266</c:v>
                </c:pt>
                <c:pt idx="2594">
                  <c:v>35432.833321759332</c:v>
                </c:pt>
                <c:pt idx="2595">
                  <c:v>35432.874988425996</c:v>
                </c:pt>
                <c:pt idx="2596">
                  <c:v>35432.91665509266</c:v>
                </c:pt>
                <c:pt idx="2597">
                  <c:v>35432.958321759332</c:v>
                </c:pt>
                <c:pt idx="2598">
                  <c:v>35462.999988425996</c:v>
                </c:pt>
                <c:pt idx="2599">
                  <c:v>35463.04165509266</c:v>
                </c:pt>
                <c:pt idx="2600">
                  <c:v>35463.083321759332</c:v>
                </c:pt>
                <c:pt idx="2601">
                  <c:v>35463.124988425996</c:v>
                </c:pt>
                <c:pt idx="2602">
                  <c:v>35463.16665509266</c:v>
                </c:pt>
                <c:pt idx="2603">
                  <c:v>35463.208321759332</c:v>
                </c:pt>
                <c:pt idx="2604">
                  <c:v>35463.249988425996</c:v>
                </c:pt>
                <c:pt idx="2605">
                  <c:v>35463.29165509266</c:v>
                </c:pt>
                <c:pt idx="2606">
                  <c:v>35463.333321759332</c:v>
                </c:pt>
                <c:pt idx="2607">
                  <c:v>35463.374988425996</c:v>
                </c:pt>
                <c:pt idx="2608">
                  <c:v>35463.41665509266</c:v>
                </c:pt>
                <c:pt idx="2609">
                  <c:v>35463.458321759332</c:v>
                </c:pt>
                <c:pt idx="2610">
                  <c:v>35463.499988425996</c:v>
                </c:pt>
                <c:pt idx="2611">
                  <c:v>35463.54165509266</c:v>
                </c:pt>
                <c:pt idx="2612">
                  <c:v>35463.583321759332</c:v>
                </c:pt>
                <c:pt idx="2613">
                  <c:v>35463.624988425996</c:v>
                </c:pt>
                <c:pt idx="2614">
                  <c:v>35463.66665509266</c:v>
                </c:pt>
                <c:pt idx="2615">
                  <c:v>35463.708321759332</c:v>
                </c:pt>
                <c:pt idx="2616">
                  <c:v>35463.749988425996</c:v>
                </c:pt>
                <c:pt idx="2617">
                  <c:v>35463.79165509266</c:v>
                </c:pt>
                <c:pt idx="2618">
                  <c:v>35463.833321759332</c:v>
                </c:pt>
                <c:pt idx="2619">
                  <c:v>35463.874988425996</c:v>
                </c:pt>
                <c:pt idx="2620">
                  <c:v>35463.91665509266</c:v>
                </c:pt>
                <c:pt idx="2621">
                  <c:v>35463.958321759332</c:v>
                </c:pt>
                <c:pt idx="2622">
                  <c:v>35491.04165509266</c:v>
                </c:pt>
                <c:pt idx="2623">
                  <c:v>35491.083321759332</c:v>
                </c:pt>
                <c:pt idx="2624">
                  <c:v>35491.124988425996</c:v>
                </c:pt>
                <c:pt idx="2625">
                  <c:v>35491.16665509266</c:v>
                </c:pt>
                <c:pt idx="2626">
                  <c:v>35491.208321759332</c:v>
                </c:pt>
                <c:pt idx="2627">
                  <c:v>35491.249988425996</c:v>
                </c:pt>
                <c:pt idx="2628">
                  <c:v>35491.29165509266</c:v>
                </c:pt>
                <c:pt idx="2629">
                  <c:v>35491.333321759332</c:v>
                </c:pt>
                <c:pt idx="2630">
                  <c:v>35491.374988425996</c:v>
                </c:pt>
                <c:pt idx="2631">
                  <c:v>35491.41665509266</c:v>
                </c:pt>
                <c:pt idx="2632">
                  <c:v>35491.458321759332</c:v>
                </c:pt>
                <c:pt idx="2633">
                  <c:v>35491.499988425996</c:v>
                </c:pt>
                <c:pt idx="2634">
                  <c:v>35491.54165509266</c:v>
                </c:pt>
                <c:pt idx="2635">
                  <c:v>35491.583321759332</c:v>
                </c:pt>
                <c:pt idx="2636">
                  <c:v>35491.624988425996</c:v>
                </c:pt>
                <c:pt idx="2637">
                  <c:v>35491.66665509266</c:v>
                </c:pt>
                <c:pt idx="2638">
                  <c:v>35491.708321759332</c:v>
                </c:pt>
                <c:pt idx="2639">
                  <c:v>35491.749988425996</c:v>
                </c:pt>
                <c:pt idx="2640">
                  <c:v>35491.79165509266</c:v>
                </c:pt>
                <c:pt idx="2641">
                  <c:v>35491.833321759332</c:v>
                </c:pt>
                <c:pt idx="2642">
                  <c:v>35491.874988425996</c:v>
                </c:pt>
                <c:pt idx="2643">
                  <c:v>35491.91665509266</c:v>
                </c:pt>
                <c:pt idx="2644">
                  <c:v>35491.958321759332</c:v>
                </c:pt>
                <c:pt idx="2645">
                  <c:v>35521.999988425996</c:v>
                </c:pt>
                <c:pt idx="2646">
                  <c:v>35522.04165509266</c:v>
                </c:pt>
                <c:pt idx="2647">
                  <c:v>35522.083321759332</c:v>
                </c:pt>
                <c:pt idx="2648">
                  <c:v>35522.124988425996</c:v>
                </c:pt>
                <c:pt idx="2649">
                  <c:v>35522.16665509266</c:v>
                </c:pt>
                <c:pt idx="2650">
                  <c:v>35522.208321759332</c:v>
                </c:pt>
                <c:pt idx="2651">
                  <c:v>35522.249988425996</c:v>
                </c:pt>
                <c:pt idx="2652">
                  <c:v>35522.29165509266</c:v>
                </c:pt>
                <c:pt idx="2653">
                  <c:v>35522.333321759332</c:v>
                </c:pt>
                <c:pt idx="2654">
                  <c:v>35522.374988425996</c:v>
                </c:pt>
                <c:pt idx="2655">
                  <c:v>35522.41665509266</c:v>
                </c:pt>
                <c:pt idx="2656">
                  <c:v>35522.458321759332</c:v>
                </c:pt>
                <c:pt idx="2657">
                  <c:v>35522.499988425996</c:v>
                </c:pt>
                <c:pt idx="2658">
                  <c:v>35522.54165509266</c:v>
                </c:pt>
                <c:pt idx="2659">
                  <c:v>35522.583321759332</c:v>
                </c:pt>
                <c:pt idx="2660">
                  <c:v>35522.624988425996</c:v>
                </c:pt>
                <c:pt idx="2661">
                  <c:v>35522.66665509266</c:v>
                </c:pt>
                <c:pt idx="2662">
                  <c:v>35522.708321759332</c:v>
                </c:pt>
                <c:pt idx="2663">
                  <c:v>35522.749988425996</c:v>
                </c:pt>
                <c:pt idx="2664">
                  <c:v>35522.79165509266</c:v>
                </c:pt>
                <c:pt idx="2665">
                  <c:v>35522.833321759332</c:v>
                </c:pt>
                <c:pt idx="2666">
                  <c:v>35522.874988425996</c:v>
                </c:pt>
                <c:pt idx="2667">
                  <c:v>35522.91665509266</c:v>
                </c:pt>
                <c:pt idx="2668">
                  <c:v>35522.958321759332</c:v>
                </c:pt>
                <c:pt idx="2669">
                  <c:v>35551.999988425996</c:v>
                </c:pt>
                <c:pt idx="2670">
                  <c:v>35552.04165509266</c:v>
                </c:pt>
                <c:pt idx="2671">
                  <c:v>35552.083321759332</c:v>
                </c:pt>
                <c:pt idx="2672">
                  <c:v>35552.124988425996</c:v>
                </c:pt>
                <c:pt idx="2673">
                  <c:v>35552.16665509266</c:v>
                </c:pt>
                <c:pt idx="2674">
                  <c:v>35552.208321759332</c:v>
                </c:pt>
                <c:pt idx="2675">
                  <c:v>35552.249988425996</c:v>
                </c:pt>
                <c:pt idx="2676">
                  <c:v>35552.29165509266</c:v>
                </c:pt>
                <c:pt idx="2677">
                  <c:v>35552.333321759332</c:v>
                </c:pt>
                <c:pt idx="2678">
                  <c:v>35552.374988425996</c:v>
                </c:pt>
                <c:pt idx="2679">
                  <c:v>35552.41665509266</c:v>
                </c:pt>
                <c:pt idx="2680">
                  <c:v>35552.458321759332</c:v>
                </c:pt>
                <c:pt idx="2681">
                  <c:v>35552.499988425996</c:v>
                </c:pt>
                <c:pt idx="2682">
                  <c:v>35552.54165509266</c:v>
                </c:pt>
                <c:pt idx="2683">
                  <c:v>35552.583321759332</c:v>
                </c:pt>
                <c:pt idx="2684">
                  <c:v>35552.624988425996</c:v>
                </c:pt>
                <c:pt idx="2685">
                  <c:v>35552.66665509266</c:v>
                </c:pt>
                <c:pt idx="2686">
                  <c:v>35552.708321759332</c:v>
                </c:pt>
                <c:pt idx="2687">
                  <c:v>35552.749988425996</c:v>
                </c:pt>
                <c:pt idx="2688">
                  <c:v>35552.79165509266</c:v>
                </c:pt>
                <c:pt idx="2689">
                  <c:v>35552.833321759332</c:v>
                </c:pt>
                <c:pt idx="2690">
                  <c:v>35552.874988425996</c:v>
                </c:pt>
                <c:pt idx="2691">
                  <c:v>35552.91665509266</c:v>
                </c:pt>
                <c:pt idx="2692">
                  <c:v>35552.958321759332</c:v>
                </c:pt>
                <c:pt idx="2693">
                  <c:v>35582.999988425996</c:v>
                </c:pt>
                <c:pt idx="2694">
                  <c:v>35583.04165509266</c:v>
                </c:pt>
                <c:pt idx="2695">
                  <c:v>35583.083321759332</c:v>
                </c:pt>
                <c:pt idx="2696">
                  <c:v>35583.124988425996</c:v>
                </c:pt>
                <c:pt idx="2697">
                  <c:v>35583.16665509266</c:v>
                </c:pt>
                <c:pt idx="2698">
                  <c:v>35583.208321759332</c:v>
                </c:pt>
                <c:pt idx="2699">
                  <c:v>35583.249988425996</c:v>
                </c:pt>
                <c:pt idx="2700">
                  <c:v>35583.29165509266</c:v>
                </c:pt>
                <c:pt idx="2701">
                  <c:v>35583.333321759332</c:v>
                </c:pt>
                <c:pt idx="2702">
                  <c:v>35583.374988425996</c:v>
                </c:pt>
                <c:pt idx="2703">
                  <c:v>35583.41665509266</c:v>
                </c:pt>
                <c:pt idx="2704">
                  <c:v>35583.458321759332</c:v>
                </c:pt>
                <c:pt idx="2705">
                  <c:v>35583.499988425996</c:v>
                </c:pt>
                <c:pt idx="2706">
                  <c:v>35583.54165509266</c:v>
                </c:pt>
                <c:pt idx="2707">
                  <c:v>35583.583321759332</c:v>
                </c:pt>
                <c:pt idx="2708">
                  <c:v>35583.624988425996</c:v>
                </c:pt>
                <c:pt idx="2709">
                  <c:v>35583.66665509266</c:v>
                </c:pt>
                <c:pt idx="2710">
                  <c:v>35583.708321759332</c:v>
                </c:pt>
                <c:pt idx="2711">
                  <c:v>35583.749988425996</c:v>
                </c:pt>
                <c:pt idx="2712">
                  <c:v>35583.79165509266</c:v>
                </c:pt>
                <c:pt idx="2713">
                  <c:v>35583.833321759332</c:v>
                </c:pt>
                <c:pt idx="2714">
                  <c:v>35583.874988425996</c:v>
                </c:pt>
                <c:pt idx="2715">
                  <c:v>35583.91665509266</c:v>
                </c:pt>
                <c:pt idx="2716">
                  <c:v>35583.958321759332</c:v>
                </c:pt>
                <c:pt idx="2717">
                  <c:v>35612.999988425996</c:v>
                </c:pt>
                <c:pt idx="2718">
                  <c:v>35613.04165509266</c:v>
                </c:pt>
                <c:pt idx="2719">
                  <c:v>35613.083321759332</c:v>
                </c:pt>
                <c:pt idx="2720">
                  <c:v>35613.124988425996</c:v>
                </c:pt>
                <c:pt idx="2721">
                  <c:v>35613.16665509266</c:v>
                </c:pt>
                <c:pt idx="2722">
                  <c:v>35613.208321759332</c:v>
                </c:pt>
                <c:pt idx="2723">
                  <c:v>35613.249988425996</c:v>
                </c:pt>
                <c:pt idx="2724">
                  <c:v>35613.29165509266</c:v>
                </c:pt>
                <c:pt idx="2725">
                  <c:v>35613.333321759332</c:v>
                </c:pt>
                <c:pt idx="2726">
                  <c:v>35613.374988425996</c:v>
                </c:pt>
                <c:pt idx="2727">
                  <c:v>35613.41665509266</c:v>
                </c:pt>
                <c:pt idx="2728">
                  <c:v>35613.458321759332</c:v>
                </c:pt>
                <c:pt idx="2729">
                  <c:v>35613.499988425996</c:v>
                </c:pt>
                <c:pt idx="2730">
                  <c:v>35613.54165509266</c:v>
                </c:pt>
                <c:pt idx="2731">
                  <c:v>35613.583321759332</c:v>
                </c:pt>
                <c:pt idx="2732">
                  <c:v>35613.624988425996</c:v>
                </c:pt>
                <c:pt idx="2733">
                  <c:v>35613.66665509266</c:v>
                </c:pt>
                <c:pt idx="2734">
                  <c:v>35613.708321759332</c:v>
                </c:pt>
                <c:pt idx="2735">
                  <c:v>35613.749988425996</c:v>
                </c:pt>
                <c:pt idx="2736">
                  <c:v>35613.79165509266</c:v>
                </c:pt>
                <c:pt idx="2737">
                  <c:v>35613.833321759332</c:v>
                </c:pt>
                <c:pt idx="2738">
                  <c:v>35613.874988425996</c:v>
                </c:pt>
                <c:pt idx="2739">
                  <c:v>35613.91665509266</c:v>
                </c:pt>
                <c:pt idx="2740">
                  <c:v>35613.958321759332</c:v>
                </c:pt>
                <c:pt idx="2741">
                  <c:v>35643.999988425996</c:v>
                </c:pt>
                <c:pt idx="2742">
                  <c:v>35644.04165509266</c:v>
                </c:pt>
                <c:pt idx="2743">
                  <c:v>35644.083321759332</c:v>
                </c:pt>
                <c:pt idx="2744">
                  <c:v>35644.124988425996</c:v>
                </c:pt>
                <c:pt idx="2745">
                  <c:v>35644.16665509266</c:v>
                </c:pt>
                <c:pt idx="2746">
                  <c:v>35644.208321759332</c:v>
                </c:pt>
                <c:pt idx="2747">
                  <c:v>35644.249988425996</c:v>
                </c:pt>
                <c:pt idx="2748">
                  <c:v>35644.29165509266</c:v>
                </c:pt>
                <c:pt idx="2749">
                  <c:v>35644.333321759332</c:v>
                </c:pt>
                <c:pt idx="2750">
                  <c:v>35644.374988425996</c:v>
                </c:pt>
                <c:pt idx="2751">
                  <c:v>35644.41665509266</c:v>
                </c:pt>
                <c:pt idx="2752">
                  <c:v>35644.458321759332</c:v>
                </c:pt>
                <c:pt idx="2753">
                  <c:v>35644.499988425996</c:v>
                </c:pt>
                <c:pt idx="2754">
                  <c:v>35644.54165509266</c:v>
                </c:pt>
                <c:pt idx="2755">
                  <c:v>35644.583321759332</c:v>
                </c:pt>
                <c:pt idx="2756">
                  <c:v>35644.624988425996</c:v>
                </c:pt>
                <c:pt idx="2757">
                  <c:v>35644.66665509266</c:v>
                </c:pt>
                <c:pt idx="2758">
                  <c:v>35644.708321759332</c:v>
                </c:pt>
                <c:pt idx="2759">
                  <c:v>35644.749988425996</c:v>
                </c:pt>
                <c:pt idx="2760">
                  <c:v>35644.79165509266</c:v>
                </c:pt>
                <c:pt idx="2761">
                  <c:v>35644.833321759332</c:v>
                </c:pt>
                <c:pt idx="2762">
                  <c:v>35644.874988425996</c:v>
                </c:pt>
                <c:pt idx="2763">
                  <c:v>35644.91665509266</c:v>
                </c:pt>
                <c:pt idx="2764">
                  <c:v>35644.958321759332</c:v>
                </c:pt>
                <c:pt idx="2765">
                  <c:v>35675.04165509266</c:v>
                </c:pt>
                <c:pt idx="2766">
                  <c:v>35675.083321759332</c:v>
                </c:pt>
                <c:pt idx="2767">
                  <c:v>35675.124988425996</c:v>
                </c:pt>
                <c:pt idx="2768">
                  <c:v>35675.16665509266</c:v>
                </c:pt>
                <c:pt idx="2769">
                  <c:v>35675.208321759332</c:v>
                </c:pt>
                <c:pt idx="2770">
                  <c:v>35675.249988425996</c:v>
                </c:pt>
                <c:pt idx="2771">
                  <c:v>35675.29165509266</c:v>
                </c:pt>
                <c:pt idx="2772">
                  <c:v>35675.333321759332</c:v>
                </c:pt>
                <c:pt idx="2773">
                  <c:v>35675.374988425996</c:v>
                </c:pt>
                <c:pt idx="2774">
                  <c:v>35675.41665509266</c:v>
                </c:pt>
                <c:pt idx="2775">
                  <c:v>35675.458321759332</c:v>
                </c:pt>
                <c:pt idx="2776">
                  <c:v>35675.499988425996</c:v>
                </c:pt>
                <c:pt idx="2777">
                  <c:v>35675.54165509266</c:v>
                </c:pt>
                <c:pt idx="2778">
                  <c:v>35675.583321759332</c:v>
                </c:pt>
                <c:pt idx="2779">
                  <c:v>35675.624988425996</c:v>
                </c:pt>
                <c:pt idx="2780">
                  <c:v>35675.66665509266</c:v>
                </c:pt>
                <c:pt idx="2781">
                  <c:v>35675.708321759332</c:v>
                </c:pt>
                <c:pt idx="2782">
                  <c:v>35675.749988425996</c:v>
                </c:pt>
                <c:pt idx="2783">
                  <c:v>35675.79165509266</c:v>
                </c:pt>
                <c:pt idx="2784">
                  <c:v>35675.833321759332</c:v>
                </c:pt>
                <c:pt idx="2785">
                  <c:v>35675.874988425996</c:v>
                </c:pt>
                <c:pt idx="2786">
                  <c:v>35675.91665509266</c:v>
                </c:pt>
                <c:pt idx="2787">
                  <c:v>35675.958321759332</c:v>
                </c:pt>
                <c:pt idx="2788">
                  <c:v>35704.999988425996</c:v>
                </c:pt>
                <c:pt idx="2789">
                  <c:v>35705.04165509266</c:v>
                </c:pt>
                <c:pt idx="2790">
                  <c:v>35705.083321759332</c:v>
                </c:pt>
                <c:pt idx="2791">
                  <c:v>35705.124988425996</c:v>
                </c:pt>
                <c:pt idx="2792">
                  <c:v>35705.16665509266</c:v>
                </c:pt>
                <c:pt idx="2793">
                  <c:v>35705.208321759332</c:v>
                </c:pt>
                <c:pt idx="2794">
                  <c:v>35705.249988425996</c:v>
                </c:pt>
                <c:pt idx="2795">
                  <c:v>35705.29165509266</c:v>
                </c:pt>
                <c:pt idx="2796">
                  <c:v>35705.333321759332</c:v>
                </c:pt>
                <c:pt idx="2797">
                  <c:v>35705.374988425996</c:v>
                </c:pt>
                <c:pt idx="2798">
                  <c:v>35705.41665509266</c:v>
                </c:pt>
                <c:pt idx="2799">
                  <c:v>35705.458321759332</c:v>
                </c:pt>
                <c:pt idx="2800">
                  <c:v>35705.499988425996</c:v>
                </c:pt>
                <c:pt idx="2801">
                  <c:v>35705.54165509266</c:v>
                </c:pt>
                <c:pt idx="2802">
                  <c:v>35705.583321759332</c:v>
                </c:pt>
                <c:pt idx="2803">
                  <c:v>35705.624988425996</c:v>
                </c:pt>
                <c:pt idx="2804">
                  <c:v>35705.66665509266</c:v>
                </c:pt>
                <c:pt idx="2805">
                  <c:v>35705.708321759332</c:v>
                </c:pt>
                <c:pt idx="2806">
                  <c:v>35705.749988425996</c:v>
                </c:pt>
                <c:pt idx="2807">
                  <c:v>35705.79165509266</c:v>
                </c:pt>
                <c:pt idx="2808">
                  <c:v>35705.833321759332</c:v>
                </c:pt>
                <c:pt idx="2809">
                  <c:v>35705.874988425996</c:v>
                </c:pt>
                <c:pt idx="2810">
                  <c:v>35705.91665509266</c:v>
                </c:pt>
                <c:pt idx="2811">
                  <c:v>35705.958321759332</c:v>
                </c:pt>
                <c:pt idx="2812">
                  <c:v>35735.999988425996</c:v>
                </c:pt>
                <c:pt idx="2813">
                  <c:v>35736.04165509266</c:v>
                </c:pt>
                <c:pt idx="2814">
                  <c:v>35736.083321759332</c:v>
                </c:pt>
                <c:pt idx="2815">
                  <c:v>35736.124988425996</c:v>
                </c:pt>
                <c:pt idx="2816">
                  <c:v>35736.16665509266</c:v>
                </c:pt>
                <c:pt idx="2817">
                  <c:v>35736.208321759332</c:v>
                </c:pt>
                <c:pt idx="2818">
                  <c:v>35736.249988425996</c:v>
                </c:pt>
                <c:pt idx="2819">
                  <c:v>35736.29165509266</c:v>
                </c:pt>
                <c:pt idx="2820">
                  <c:v>35736.333321759332</c:v>
                </c:pt>
                <c:pt idx="2821">
                  <c:v>35736.374988425996</c:v>
                </c:pt>
                <c:pt idx="2822">
                  <c:v>35736.41665509266</c:v>
                </c:pt>
                <c:pt idx="2823">
                  <c:v>35736.458321759332</c:v>
                </c:pt>
                <c:pt idx="2824">
                  <c:v>35736.499988425996</c:v>
                </c:pt>
                <c:pt idx="2825">
                  <c:v>35736.54165509266</c:v>
                </c:pt>
                <c:pt idx="2826">
                  <c:v>35736.583321759332</c:v>
                </c:pt>
                <c:pt idx="2827">
                  <c:v>35736.624988425996</c:v>
                </c:pt>
                <c:pt idx="2828">
                  <c:v>35736.66665509266</c:v>
                </c:pt>
                <c:pt idx="2829">
                  <c:v>35736.708321759332</c:v>
                </c:pt>
                <c:pt idx="2830">
                  <c:v>35736.749988425996</c:v>
                </c:pt>
                <c:pt idx="2831">
                  <c:v>35736.79165509266</c:v>
                </c:pt>
                <c:pt idx="2832">
                  <c:v>35736.833321759332</c:v>
                </c:pt>
                <c:pt idx="2833">
                  <c:v>35736.874988425996</c:v>
                </c:pt>
                <c:pt idx="2834">
                  <c:v>35736.91665509266</c:v>
                </c:pt>
                <c:pt idx="2835">
                  <c:v>35736.958321759332</c:v>
                </c:pt>
                <c:pt idx="2836">
                  <c:v>35765.999988425996</c:v>
                </c:pt>
                <c:pt idx="2837">
                  <c:v>35766.04165509266</c:v>
                </c:pt>
                <c:pt idx="2838">
                  <c:v>35766.083321759332</c:v>
                </c:pt>
                <c:pt idx="2839">
                  <c:v>35766.124988425996</c:v>
                </c:pt>
                <c:pt idx="2840">
                  <c:v>35766.16665509266</c:v>
                </c:pt>
                <c:pt idx="2841">
                  <c:v>35766.208321759332</c:v>
                </c:pt>
                <c:pt idx="2842">
                  <c:v>35766.249988425996</c:v>
                </c:pt>
                <c:pt idx="2843">
                  <c:v>35766.29165509266</c:v>
                </c:pt>
                <c:pt idx="2844">
                  <c:v>35766.333321759332</c:v>
                </c:pt>
                <c:pt idx="2845">
                  <c:v>35766.374988425996</c:v>
                </c:pt>
                <c:pt idx="2846">
                  <c:v>35766.41665509266</c:v>
                </c:pt>
                <c:pt idx="2847">
                  <c:v>35766.458321759332</c:v>
                </c:pt>
                <c:pt idx="2848">
                  <c:v>35766.499988425996</c:v>
                </c:pt>
                <c:pt idx="2849">
                  <c:v>35766.54165509266</c:v>
                </c:pt>
                <c:pt idx="2850">
                  <c:v>35766.583321759332</c:v>
                </c:pt>
                <c:pt idx="2851">
                  <c:v>35766.624988425996</c:v>
                </c:pt>
                <c:pt idx="2852">
                  <c:v>35766.66665509266</c:v>
                </c:pt>
                <c:pt idx="2853">
                  <c:v>35766.708321759332</c:v>
                </c:pt>
                <c:pt idx="2854">
                  <c:v>35766.749988425996</c:v>
                </c:pt>
                <c:pt idx="2855">
                  <c:v>35766.79165509266</c:v>
                </c:pt>
                <c:pt idx="2856">
                  <c:v>35766.833321759332</c:v>
                </c:pt>
                <c:pt idx="2857">
                  <c:v>35766.874988425996</c:v>
                </c:pt>
                <c:pt idx="2858">
                  <c:v>35766.91665509266</c:v>
                </c:pt>
                <c:pt idx="2859">
                  <c:v>35766.958321759332</c:v>
                </c:pt>
              </c:numCache>
            </c:numRef>
          </c:cat>
          <c:val>
            <c:numRef>
              <c:f>'1993_1994_1995 (2)'!$G$3:$G$2862</c:f>
              <c:numCache>
                <c:formatCode>General</c:formatCode>
                <c:ptCount val="2860"/>
                <c:pt idx="0">
                  <c:v>271.359130859375</c:v>
                </c:pt>
                <c:pt idx="1">
                  <c:v>271.30001831054699</c:v>
                </c:pt>
                <c:pt idx="2">
                  <c:v>271.013427734375</c:v>
                </c:pt>
                <c:pt idx="3">
                  <c:v>270.74569702148398</c:v>
                </c:pt>
                <c:pt idx="4">
                  <c:v>270.41363525390602</c:v>
                </c:pt>
                <c:pt idx="5">
                  <c:v>270.37390136718801</c:v>
                </c:pt>
                <c:pt idx="6">
                  <c:v>269.2861328125</c:v>
                </c:pt>
                <c:pt idx="7">
                  <c:v>271.526611328125</c:v>
                </c:pt>
                <c:pt idx="8">
                  <c:v>273.60882568359398</c:v>
                </c:pt>
                <c:pt idx="9">
                  <c:v>276.48855590820301</c:v>
                </c:pt>
                <c:pt idx="10">
                  <c:v>279.09197998046898</c:v>
                </c:pt>
                <c:pt idx="11">
                  <c:v>281.02667236328102</c:v>
                </c:pt>
                <c:pt idx="12">
                  <c:v>281.22961425781301</c:v>
                </c:pt>
                <c:pt idx="13">
                  <c:v>279.91241455078102</c:v>
                </c:pt>
                <c:pt idx="14">
                  <c:v>277.52047729492199</c:v>
                </c:pt>
                <c:pt idx="15">
                  <c:v>274.41226196289102</c:v>
                </c:pt>
                <c:pt idx="16">
                  <c:v>272.34457397460898</c:v>
                </c:pt>
                <c:pt idx="17">
                  <c:v>271.41207885742199</c:v>
                </c:pt>
                <c:pt idx="18">
                  <c:v>270.79833984375</c:v>
                </c:pt>
                <c:pt idx="19">
                  <c:v>270.29867553710898</c:v>
                </c:pt>
                <c:pt idx="20">
                  <c:v>269.93875122070301</c:v>
                </c:pt>
                <c:pt idx="21">
                  <c:v>269.80767822265602</c:v>
                </c:pt>
                <c:pt idx="22">
                  <c:v>269.5400390625</c:v>
                </c:pt>
                <c:pt idx="23">
                  <c:v>269.49151611328102</c:v>
                </c:pt>
                <c:pt idx="24">
                  <c:v>264.721923828125</c:v>
                </c:pt>
                <c:pt idx="25">
                  <c:v>266.09805297851602</c:v>
                </c:pt>
                <c:pt idx="26">
                  <c:v>265.44879150390602</c:v>
                </c:pt>
                <c:pt idx="27">
                  <c:v>265.10794067382801</c:v>
                </c:pt>
                <c:pt idx="28">
                  <c:v>264.93536376953102</c:v>
                </c:pt>
                <c:pt idx="29">
                  <c:v>264.91421508789102</c:v>
                </c:pt>
                <c:pt idx="30">
                  <c:v>265.40863037109398</c:v>
                </c:pt>
                <c:pt idx="31">
                  <c:v>267.75665283203102</c:v>
                </c:pt>
                <c:pt idx="32">
                  <c:v>271.08731079101602</c:v>
                </c:pt>
                <c:pt idx="33">
                  <c:v>274.50915527343801</c:v>
                </c:pt>
                <c:pt idx="34">
                  <c:v>277.47064208984398</c:v>
                </c:pt>
                <c:pt idx="35">
                  <c:v>279.33953857421898</c:v>
                </c:pt>
                <c:pt idx="36">
                  <c:v>279.88439941406301</c:v>
                </c:pt>
                <c:pt idx="37">
                  <c:v>278.26736450195301</c:v>
                </c:pt>
                <c:pt idx="38">
                  <c:v>276.12960815429699</c:v>
                </c:pt>
                <c:pt idx="39">
                  <c:v>273.09854125976602</c:v>
                </c:pt>
                <c:pt idx="40">
                  <c:v>270.44424438476602</c:v>
                </c:pt>
                <c:pt idx="41">
                  <c:v>269.28561401367199</c:v>
                </c:pt>
                <c:pt idx="42">
                  <c:v>268.40655517578102</c:v>
                </c:pt>
                <c:pt idx="43">
                  <c:v>268.12362670898398</c:v>
                </c:pt>
                <c:pt idx="44">
                  <c:v>267.71920776367199</c:v>
                </c:pt>
                <c:pt idx="45">
                  <c:v>267.28683471679699</c:v>
                </c:pt>
                <c:pt idx="46">
                  <c:v>266.90780639648398</c:v>
                </c:pt>
                <c:pt idx="47">
                  <c:v>266.72717285156301</c:v>
                </c:pt>
                <c:pt idx="48">
                  <c:v>274.60174560546898</c:v>
                </c:pt>
                <c:pt idx="49">
                  <c:v>274.75726318359398</c:v>
                </c:pt>
                <c:pt idx="50">
                  <c:v>275.12652587890602</c:v>
                </c:pt>
                <c:pt idx="51">
                  <c:v>274.62136840820301</c:v>
                </c:pt>
                <c:pt idx="52">
                  <c:v>274.91378784179699</c:v>
                </c:pt>
                <c:pt idx="53">
                  <c:v>277.67465209960898</c:v>
                </c:pt>
                <c:pt idx="54">
                  <c:v>281.69177246093801</c:v>
                </c:pt>
                <c:pt idx="55">
                  <c:v>285.8369140625</c:v>
                </c:pt>
                <c:pt idx="56">
                  <c:v>289.44543457031301</c:v>
                </c:pt>
                <c:pt idx="57">
                  <c:v>291.81604003906301</c:v>
                </c:pt>
                <c:pt idx="58">
                  <c:v>293.63729858398398</c:v>
                </c:pt>
                <c:pt idx="59">
                  <c:v>294.58819580078102</c:v>
                </c:pt>
                <c:pt idx="60">
                  <c:v>292.88433837890602</c:v>
                </c:pt>
                <c:pt idx="61">
                  <c:v>289.52719116210898</c:v>
                </c:pt>
                <c:pt idx="62">
                  <c:v>285.59161376953102</c:v>
                </c:pt>
                <c:pt idx="63">
                  <c:v>281.85650634765602</c:v>
                </c:pt>
                <c:pt idx="64">
                  <c:v>278.85235595703102</c:v>
                </c:pt>
                <c:pt idx="65">
                  <c:v>277.29150390625</c:v>
                </c:pt>
                <c:pt idx="66">
                  <c:v>276.62411499023398</c:v>
                </c:pt>
                <c:pt idx="67">
                  <c:v>276.239990234375</c:v>
                </c:pt>
                <c:pt idx="68">
                  <c:v>275.96237182617199</c:v>
                </c:pt>
                <c:pt idx="69">
                  <c:v>275.51705932617199</c:v>
                </c:pt>
                <c:pt idx="70">
                  <c:v>273.24273681640602</c:v>
                </c:pt>
                <c:pt idx="71">
                  <c:v>275.18063354492199</c:v>
                </c:pt>
                <c:pt idx="72">
                  <c:v>274.41650390625</c:v>
                </c:pt>
                <c:pt idx="73">
                  <c:v>274.20562744140602</c:v>
                </c:pt>
                <c:pt idx="74">
                  <c:v>273.89035034179699</c:v>
                </c:pt>
                <c:pt idx="75">
                  <c:v>274.02890014648398</c:v>
                </c:pt>
                <c:pt idx="76">
                  <c:v>275.95520019531301</c:v>
                </c:pt>
                <c:pt idx="77">
                  <c:v>279.235595703125</c:v>
                </c:pt>
                <c:pt idx="78">
                  <c:v>282.97271728515602</c:v>
                </c:pt>
                <c:pt idx="79">
                  <c:v>286.52658081054699</c:v>
                </c:pt>
                <c:pt idx="80">
                  <c:v>290.26403808593801</c:v>
                </c:pt>
                <c:pt idx="81">
                  <c:v>292.66909790039102</c:v>
                </c:pt>
                <c:pt idx="82">
                  <c:v>293.561279296875</c:v>
                </c:pt>
                <c:pt idx="83">
                  <c:v>293.76651000976602</c:v>
                </c:pt>
                <c:pt idx="84">
                  <c:v>292.53652954101602</c:v>
                </c:pt>
                <c:pt idx="85">
                  <c:v>290.42941284179699</c:v>
                </c:pt>
                <c:pt idx="86">
                  <c:v>286.36895751953102</c:v>
                </c:pt>
                <c:pt idx="87">
                  <c:v>282.94076538085898</c:v>
                </c:pt>
                <c:pt idx="88">
                  <c:v>280.04837036132801</c:v>
                </c:pt>
                <c:pt idx="89">
                  <c:v>278.37777709960898</c:v>
                </c:pt>
                <c:pt idx="90">
                  <c:v>277.495849609375</c:v>
                </c:pt>
                <c:pt idx="91">
                  <c:v>276.7568359375</c:v>
                </c:pt>
                <c:pt idx="92">
                  <c:v>276.25726318359398</c:v>
                </c:pt>
                <c:pt idx="93">
                  <c:v>275.87454223632801</c:v>
                </c:pt>
                <c:pt idx="94">
                  <c:v>276.34719848632801</c:v>
                </c:pt>
                <c:pt idx="95">
                  <c:v>278.98757934570301</c:v>
                </c:pt>
                <c:pt idx="96">
                  <c:v>278.63653564453102</c:v>
                </c:pt>
                <c:pt idx="97">
                  <c:v>278.40023803710898</c:v>
                </c:pt>
                <c:pt idx="98">
                  <c:v>278.12255859375</c:v>
                </c:pt>
                <c:pt idx="99">
                  <c:v>278.989013671875</c:v>
                </c:pt>
                <c:pt idx="100">
                  <c:v>281.972900390625</c:v>
                </c:pt>
                <c:pt idx="101">
                  <c:v>285.15808105468801</c:v>
                </c:pt>
                <c:pt idx="102">
                  <c:v>287.92990112304699</c:v>
                </c:pt>
                <c:pt idx="103">
                  <c:v>290.70870971679699</c:v>
                </c:pt>
                <c:pt idx="104">
                  <c:v>292.76376342773398</c:v>
                </c:pt>
                <c:pt idx="105">
                  <c:v>293.98114013671898</c:v>
                </c:pt>
                <c:pt idx="106">
                  <c:v>294.72882080078102</c:v>
                </c:pt>
                <c:pt idx="107">
                  <c:v>294.42517089843801</c:v>
                </c:pt>
                <c:pt idx="108">
                  <c:v>293.85205078125</c:v>
                </c:pt>
                <c:pt idx="109">
                  <c:v>292.16268920898398</c:v>
                </c:pt>
                <c:pt idx="110">
                  <c:v>289.50225830078102</c:v>
                </c:pt>
                <c:pt idx="111">
                  <c:v>287.00152587890602</c:v>
                </c:pt>
                <c:pt idx="112">
                  <c:v>284.52020263671898</c:v>
                </c:pt>
                <c:pt idx="113">
                  <c:v>282.14157104492199</c:v>
                </c:pt>
                <c:pt idx="114">
                  <c:v>281.04180908203102</c:v>
                </c:pt>
                <c:pt idx="115">
                  <c:v>280.25506591796898</c:v>
                </c:pt>
                <c:pt idx="116">
                  <c:v>279.58340454101602</c:v>
                </c:pt>
                <c:pt idx="117">
                  <c:v>279.15585327148398</c:v>
                </c:pt>
                <c:pt idx="118">
                  <c:v>278.71157836914102</c:v>
                </c:pt>
                <c:pt idx="119">
                  <c:v>285.62326049804699</c:v>
                </c:pt>
                <c:pt idx="120">
                  <c:v>285.268798828125</c:v>
                </c:pt>
                <c:pt idx="121">
                  <c:v>284.98065185546898</c:v>
                </c:pt>
                <c:pt idx="122">
                  <c:v>284.91299438476602</c:v>
                </c:pt>
                <c:pt idx="123">
                  <c:v>286.43609619140602</c:v>
                </c:pt>
                <c:pt idx="124">
                  <c:v>288.91085815429699</c:v>
                </c:pt>
                <c:pt idx="125">
                  <c:v>292.00592041015602</c:v>
                </c:pt>
                <c:pt idx="126">
                  <c:v>294.87701416015602</c:v>
                </c:pt>
                <c:pt idx="127">
                  <c:v>297.35043334960898</c:v>
                </c:pt>
                <c:pt idx="128">
                  <c:v>300.23175048828102</c:v>
                </c:pt>
                <c:pt idx="129">
                  <c:v>302.29135131835898</c:v>
                </c:pt>
                <c:pt idx="130">
                  <c:v>303.290283203125</c:v>
                </c:pt>
                <c:pt idx="131">
                  <c:v>303.49114990234398</c:v>
                </c:pt>
                <c:pt idx="132">
                  <c:v>302.849365234375</c:v>
                </c:pt>
                <c:pt idx="133">
                  <c:v>301.36975097656301</c:v>
                </c:pt>
                <c:pt idx="134">
                  <c:v>299.20059204101602</c:v>
                </c:pt>
                <c:pt idx="135">
                  <c:v>296.64660644531301</c:v>
                </c:pt>
                <c:pt idx="136">
                  <c:v>293.87109375</c:v>
                </c:pt>
                <c:pt idx="137">
                  <c:v>291.05557250976602</c:v>
                </c:pt>
                <c:pt idx="138">
                  <c:v>289.28598022460898</c:v>
                </c:pt>
                <c:pt idx="139">
                  <c:v>288.18582153320301</c:v>
                </c:pt>
                <c:pt idx="140">
                  <c:v>287.37109375</c:v>
                </c:pt>
                <c:pt idx="141">
                  <c:v>286.74652099609398</c:v>
                </c:pt>
                <c:pt idx="142">
                  <c:v>286.20462036132801</c:v>
                </c:pt>
                <c:pt idx="143">
                  <c:v>288.35043334960898</c:v>
                </c:pt>
                <c:pt idx="144">
                  <c:v>287.82815551757801</c:v>
                </c:pt>
                <c:pt idx="145">
                  <c:v>287.49301147460898</c:v>
                </c:pt>
                <c:pt idx="146">
                  <c:v>287.23953247070301</c:v>
                </c:pt>
                <c:pt idx="147">
                  <c:v>288.22830200195301</c:v>
                </c:pt>
                <c:pt idx="148">
                  <c:v>290.55047607421898</c:v>
                </c:pt>
                <c:pt idx="149">
                  <c:v>293.37066650390602</c:v>
                </c:pt>
                <c:pt idx="150">
                  <c:v>296.18743896484398</c:v>
                </c:pt>
                <c:pt idx="151">
                  <c:v>298.74383544921898</c:v>
                </c:pt>
                <c:pt idx="152">
                  <c:v>300.81793212890602</c:v>
                </c:pt>
                <c:pt idx="153">
                  <c:v>302.17855834960898</c:v>
                </c:pt>
                <c:pt idx="154">
                  <c:v>303.03195190429699</c:v>
                </c:pt>
                <c:pt idx="155">
                  <c:v>303.14443969726602</c:v>
                </c:pt>
                <c:pt idx="156">
                  <c:v>302.69503784179699</c:v>
                </c:pt>
                <c:pt idx="157">
                  <c:v>301.39743041992199</c:v>
                </c:pt>
                <c:pt idx="158">
                  <c:v>299.66900634765602</c:v>
                </c:pt>
                <c:pt idx="159">
                  <c:v>297.60659790039102</c:v>
                </c:pt>
                <c:pt idx="160">
                  <c:v>295.22824096679699</c:v>
                </c:pt>
                <c:pt idx="161">
                  <c:v>292.88937377929699</c:v>
                </c:pt>
                <c:pt idx="162">
                  <c:v>291.55438232421898</c:v>
                </c:pt>
                <c:pt idx="163">
                  <c:v>290.63641357421898</c:v>
                </c:pt>
                <c:pt idx="164">
                  <c:v>289.93099975585898</c:v>
                </c:pt>
                <c:pt idx="165">
                  <c:v>289.29296875</c:v>
                </c:pt>
                <c:pt idx="166">
                  <c:v>288.81631469726602</c:v>
                </c:pt>
                <c:pt idx="167">
                  <c:v>287.13720703125</c:v>
                </c:pt>
                <c:pt idx="168">
                  <c:v>286.47906494140602</c:v>
                </c:pt>
                <c:pt idx="169">
                  <c:v>286.24356079101602</c:v>
                </c:pt>
                <c:pt idx="170">
                  <c:v>286.06927490234398</c:v>
                </c:pt>
                <c:pt idx="171">
                  <c:v>286.37460327148398</c:v>
                </c:pt>
                <c:pt idx="172">
                  <c:v>288.10983276367199</c:v>
                </c:pt>
                <c:pt idx="173">
                  <c:v>290.78506469726602</c:v>
                </c:pt>
                <c:pt idx="174">
                  <c:v>293.65145874023398</c:v>
                </c:pt>
                <c:pt idx="175">
                  <c:v>296.49005126953102</c:v>
                </c:pt>
                <c:pt idx="176">
                  <c:v>298.87405395507801</c:v>
                </c:pt>
                <c:pt idx="177">
                  <c:v>300.58099365234398</c:v>
                </c:pt>
                <c:pt idx="178">
                  <c:v>301.63961791992199</c:v>
                </c:pt>
                <c:pt idx="179">
                  <c:v>301.81500244140602</c:v>
                </c:pt>
                <c:pt idx="180">
                  <c:v>301.06085205078102</c:v>
                </c:pt>
                <c:pt idx="181">
                  <c:v>299.448486328125</c:v>
                </c:pt>
                <c:pt idx="182">
                  <c:v>297.28259277343801</c:v>
                </c:pt>
                <c:pt idx="183">
                  <c:v>294.71429443359398</c:v>
                </c:pt>
                <c:pt idx="184">
                  <c:v>292.22180175781301</c:v>
                </c:pt>
                <c:pt idx="185">
                  <c:v>290.40975952148398</c:v>
                </c:pt>
                <c:pt idx="186">
                  <c:v>289.46859741210898</c:v>
                </c:pt>
                <c:pt idx="187">
                  <c:v>288.75482177734398</c:v>
                </c:pt>
                <c:pt idx="188">
                  <c:v>288.14367675781301</c:v>
                </c:pt>
                <c:pt idx="189">
                  <c:v>287.56890869140602</c:v>
                </c:pt>
                <c:pt idx="190">
                  <c:v>287.11788940429699</c:v>
                </c:pt>
                <c:pt idx="191">
                  <c:v>282.40280151367199</c:v>
                </c:pt>
                <c:pt idx="192">
                  <c:v>282.66085815429699</c:v>
                </c:pt>
                <c:pt idx="193">
                  <c:v>282.53329467773398</c:v>
                </c:pt>
                <c:pt idx="194">
                  <c:v>282.50671386718801</c:v>
                </c:pt>
                <c:pt idx="195">
                  <c:v>283.80398559570301</c:v>
                </c:pt>
                <c:pt idx="196">
                  <c:v>286.84371948242199</c:v>
                </c:pt>
                <c:pt idx="197">
                  <c:v>290.31793212890602</c:v>
                </c:pt>
                <c:pt idx="198">
                  <c:v>293.66244506835898</c:v>
                </c:pt>
                <c:pt idx="199">
                  <c:v>296.49249267578102</c:v>
                </c:pt>
                <c:pt idx="200">
                  <c:v>298.58673095703102</c:v>
                </c:pt>
                <c:pt idx="201">
                  <c:v>299.88668823242199</c:v>
                </c:pt>
                <c:pt idx="202">
                  <c:v>299.88534545898398</c:v>
                </c:pt>
                <c:pt idx="203">
                  <c:v>298.32437133789102</c:v>
                </c:pt>
                <c:pt idx="204">
                  <c:v>295.90734863281301</c:v>
                </c:pt>
                <c:pt idx="205">
                  <c:v>292.79644775390602</c:v>
                </c:pt>
                <c:pt idx="206">
                  <c:v>289.55505371093801</c:v>
                </c:pt>
                <c:pt idx="207">
                  <c:v>286.70166015625</c:v>
                </c:pt>
                <c:pt idx="208">
                  <c:v>285.43609619140602</c:v>
                </c:pt>
                <c:pt idx="209">
                  <c:v>284.67050170898398</c:v>
                </c:pt>
                <c:pt idx="210">
                  <c:v>284.198974609375</c:v>
                </c:pt>
                <c:pt idx="211">
                  <c:v>283.79537963867199</c:v>
                </c:pt>
                <c:pt idx="212">
                  <c:v>283.34585571289102</c:v>
                </c:pt>
                <c:pt idx="213">
                  <c:v>284.40377807617199</c:v>
                </c:pt>
                <c:pt idx="214">
                  <c:v>271.86654663085898</c:v>
                </c:pt>
                <c:pt idx="215">
                  <c:v>277.14096069335898</c:v>
                </c:pt>
                <c:pt idx="216">
                  <c:v>277.26403808593801</c:v>
                </c:pt>
                <c:pt idx="217">
                  <c:v>277.34329223632801</c:v>
                </c:pt>
                <c:pt idx="218">
                  <c:v>277.27624511718801</c:v>
                </c:pt>
                <c:pt idx="219">
                  <c:v>277.68011474609398</c:v>
                </c:pt>
                <c:pt idx="220">
                  <c:v>278.78689575195301</c:v>
                </c:pt>
                <c:pt idx="221">
                  <c:v>280.96218872070301</c:v>
                </c:pt>
                <c:pt idx="222">
                  <c:v>284.24301147460898</c:v>
                </c:pt>
                <c:pt idx="223">
                  <c:v>287.51168823242199</c:v>
                </c:pt>
                <c:pt idx="224">
                  <c:v>289.59854125976602</c:v>
                </c:pt>
                <c:pt idx="225">
                  <c:v>291.02899169921898</c:v>
                </c:pt>
                <c:pt idx="226">
                  <c:v>290.78189086914102</c:v>
                </c:pt>
                <c:pt idx="227">
                  <c:v>288.87808227539102</c:v>
                </c:pt>
                <c:pt idx="228">
                  <c:v>285.97906494140602</c:v>
                </c:pt>
                <c:pt idx="229">
                  <c:v>282.90652465820301</c:v>
                </c:pt>
                <c:pt idx="230">
                  <c:v>279.90625</c:v>
                </c:pt>
                <c:pt idx="231">
                  <c:v>278.90167236328102</c:v>
                </c:pt>
                <c:pt idx="232">
                  <c:v>278.39337158203102</c:v>
                </c:pt>
                <c:pt idx="233">
                  <c:v>278.12277221679699</c:v>
                </c:pt>
                <c:pt idx="234">
                  <c:v>277.83395385742199</c:v>
                </c:pt>
                <c:pt idx="235">
                  <c:v>277.38677978515602</c:v>
                </c:pt>
                <c:pt idx="236">
                  <c:v>276.77151489257801</c:v>
                </c:pt>
                <c:pt idx="237">
                  <c:v>271.31143188476602</c:v>
                </c:pt>
                <c:pt idx="238">
                  <c:v>272.78762817382801</c:v>
                </c:pt>
                <c:pt idx="239">
                  <c:v>272.75573730468801</c:v>
                </c:pt>
                <c:pt idx="240">
                  <c:v>272.63397216796898</c:v>
                </c:pt>
                <c:pt idx="241">
                  <c:v>272.52624511718801</c:v>
                </c:pt>
                <c:pt idx="242">
                  <c:v>272.20794677734398</c:v>
                </c:pt>
                <c:pt idx="243">
                  <c:v>272.05194091796898</c:v>
                </c:pt>
                <c:pt idx="244">
                  <c:v>272.83160400390602</c:v>
                </c:pt>
                <c:pt idx="245">
                  <c:v>275.220947265625</c:v>
                </c:pt>
                <c:pt idx="246">
                  <c:v>278.62521362304699</c:v>
                </c:pt>
                <c:pt idx="247">
                  <c:v>281.93545532226602</c:v>
                </c:pt>
                <c:pt idx="248">
                  <c:v>284.18292236328102</c:v>
                </c:pt>
                <c:pt idx="249">
                  <c:v>285.40628051757801</c:v>
                </c:pt>
                <c:pt idx="250">
                  <c:v>285.34652709960898</c:v>
                </c:pt>
                <c:pt idx="251">
                  <c:v>283.40756225585898</c:v>
                </c:pt>
                <c:pt idx="252">
                  <c:v>280.28359985351602</c:v>
                </c:pt>
                <c:pt idx="253">
                  <c:v>276.96868896484398</c:v>
                </c:pt>
                <c:pt idx="254">
                  <c:v>275.50677490234398</c:v>
                </c:pt>
                <c:pt idx="255">
                  <c:v>274.93829345703102</c:v>
                </c:pt>
                <c:pt idx="256">
                  <c:v>274.62857055664102</c:v>
                </c:pt>
                <c:pt idx="257">
                  <c:v>274.49432373046898</c:v>
                </c:pt>
                <c:pt idx="258">
                  <c:v>274.34515380859398</c:v>
                </c:pt>
                <c:pt idx="259">
                  <c:v>274.09457397460898</c:v>
                </c:pt>
                <c:pt idx="260">
                  <c:v>273.7568359375</c:v>
                </c:pt>
                <c:pt idx="261">
                  <c:v>273.70867919921898</c:v>
                </c:pt>
                <c:pt idx="262">
                  <c:v>266.95989990234398</c:v>
                </c:pt>
                <c:pt idx="263">
                  <c:v>266.93231201171898</c:v>
                </c:pt>
                <c:pt idx="264">
                  <c:v>266.87594604492199</c:v>
                </c:pt>
                <c:pt idx="265">
                  <c:v>266.7373046875</c:v>
                </c:pt>
                <c:pt idx="266">
                  <c:v>266.55496215820301</c:v>
                </c:pt>
                <c:pt idx="267">
                  <c:v>266.38082885742199</c:v>
                </c:pt>
                <c:pt idx="268">
                  <c:v>266.56243896484398</c:v>
                </c:pt>
                <c:pt idx="269">
                  <c:v>268.02828979492199</c:v>
                </c:pt>
                <c:pt idx="270">
                  <c:v>270.69680786132801</c:v>
                </c:pt>
                <c:pt idx="271">
                  <c:v>273.53265380859398</c:v>
                </c:pt>
                <c:pt idx="272">
                  <c:v>275.82373046875</c:v>
                </c:pt>
                <c:pt idx="273">
                  <c:v>276.64468383789102</c:v>
                </c:pt>
                <c:pt idx="274">
                  <c:v>277.20797729492199</c:v>
                </c:pt>
                <c:pt idx="275">
                  <c:v>275.41949462890602</c:v>
                </c:pt>
                <c:pt idx="276">
                  <c:v>272.37332153320301</c:v>
                </c:pt>
                <c:pt idx="277">
                  <c:v>269.703369140625</c:v>
                </c:pt>
                <c:pt idx="278">
                  <c:v>268.8388671875</c:v>
                </c:pt>
                <c:pt idx="279">
                  <c:v>268.37850952148398</c:v>
                </c:pt>
                <c:pt idx="280">
                  <c:v>268.13897705078102</c:v>
                </c:pt>
                <c:pt idx="281">
                  <c:v>267.710205078125</c:v>
                </c:pt>
                <c:pt idx="282">
                  <c:v>267.313232421875</c:v>
                </c:pt>
                <c:pt idx="283">
                  <c:v>267.30401611328102</c:v>
                </c:pt>
                <c:pt idx="284">
                  <c:v>267.16519165039102</c:v>
                </c:pt>
                <c:pt idx="285">
                  <c:v>266.99057006835898</c:v>
                </c:pt>
                <c:pt idx="286">
                  <c:v>268.12380981445301</c:v>
                </c:pt>
                <c:pt idx="287">
                  <c:v>268.12380981445301</c:v>
                </c:pt>
                <c:pt idx="288">
                  <c:v>268.00750732421898</c:v>
                </c:pt>
                <c:pt idx="289">
                  <c:v>268.00750732421898</c:v>
                </c:pt>
                <c:pt idx="290">
                  <c:v>268.03680419921898</c:v>
                </c:pt>
                <c:pt idx="291">
                  <c:v>268.03680419921898</c:v>
                </c:pt>
                <c:pt idx="292">
                  <c:v>268.03225708007801</c:v>
                </c:pt>
                <c:pt idx="293">
                  <c:v>268.03225708007801</c:v>
                </c:pt>
                <c:pt idx="294">
                  <c:v>268.11199951171898</c:v>
                </c:pt>
                <c:pt idx="295">
                  <c:v>268.11199951171898</c:v>
                </c:pt>
                <c:pt idx="296">
                  <c:v>267.99652099609398</c:v>
                </c:pt>
                <c:pt idx="297">
                  <c:v>267.99652099609398</c:v>
                </c:pt>
                <c:pt idx="298">
                  <c:v>267.97601318359398</c:v>
                </c:pt>
                <c:pt idx="299">
                  <c:v>267.97601318359398</c:v>
                </c:pt>
                <c:pt idx="300">
                  <c:v>269.14422607421898</c:v>
                </c:pt>
                <c:pt idx="301">
                  <c:v>269.14422607421898</c:v>
                </c:pt>
                <c:pt idx="302">
                  <c:v>271.64221191406301</c:v>
                </c:pt>
                <c:pt idx="303">
                  <c:v>271.64221191406301</c:v>
                </c:pt>
                <c:pt idx="304">
                  <c:v>274.41494750976602</c:v>
                </c:pt>
                <c:pt idx="305">
                  <c:v>274.41494750976602</c:v>
                </c:pt>
                <c:pt idx="306">
                  <c:v>276.66128540039102</c:v>
                </c:pt>
                <c:pt idx="307">
                  <c:v>276.66128540039102</c:v>
                </c:pt>
                <c:pt idx="308">
                  <c:v>278.11654663085898</c:v>
                </c:pt>
                <c:pt idx="309">
                  <c:v>278.11654663085898</c:v>
                </c:pt>
                <c:pt idx="310">
                  <c:v>278.38455200195301</c:v>
                </c:pt>
                <c:pt idx="311">
                  <c:v>278.38455200195301</c:v>
                </c:pt>
                <c:pt idx="312">
                  <c:v>277.2705078125</c:v>
                </c:pt>
                <c:pt idx="313">
                  <c:v>277.2705078125</c:v>
                </c:pt>
                <c:pt idx="314">
                  <c:v>274.87661743164102</c:v>
                </c:pt>
                <c:pt idx="315">
                  <c:v>274.87661743164102</c:v>
                </c:pt>
                <c:pt idx="316">
                  <c:v>272.35043334960898</c:v>
                </c:pt>
                <c:pt idx="317">
                  <c:v>272.35043334960898</c:v>
                </c:pt>
                <c:pt idx="318">
                  <c:v>271.19253540039102</c:v>
                </c:pt>
                <c:pt idx="319">
                  <c:v>271.19253540039102</c:v>
                </c:pt>
                <c:pt idx="320">
                  <c:v>270.50616455078102</c:v>
                </c:pt>
                <c:pt idx="321">
                  <c:v>270.50616455078102</c:v>
                </c:pt>
                <c:pt idx="322">
                  <c:v>270.05722045898398</c:v>
                </c:pt>
                <c:pt idx="323">
                  <c:v>270.05722045898398</c:v>
                </c:pt>
                <c:pt idx="324">
                  <c:v>269.68994140625</c:v>
                </c:pt>
                <c:pt idx="325">
                  <c:v>269.68994140625</c:v>
                </c:pt>
                <c:pt idx="326">
                  <c:v>269.41329956054699</c:v>
                </c:pt>
                <c:pt idx="327">
                  <c:v>269.41329956054699</c:v>
                </c:pt>
                <c:pt idx="328">
                  <c:v>269.06802368164102</c:v>
                </c:pt>
                <c:pt idx="329">
                  <c:v>269.06802368164102</c:v>
                </c:pt>
                <c:pt idx="330">
                  <c:v>268.75845336914102</c:v>
                </c:pt>
                <c:pt idx="331">
                  <c:v>268.75845336914102</c:v>
                </c:pt>
                <c:pt idx="332">
                  <c:v>268.45901489257801</c:v>
                </c:pt>
                <c:pt idx="333">
                  <c:v>268.45901489257801</c:v>
                </c:pt>
                <c:pt idx="334">
                  <c:v>268.12380981445301</c:v>
                </c:pt>
                <c:pt idx="335">
                  <c:v>268.12380981445301</c:v>
                </c:pt>
                <c:pt idx="336">
                  <c:v>268.00750732421898</c:v>
                </c:pt>
                <c:pt idx="337">
                  <c:v>268.00750732421898</c:v>
                </c:pt>
                <c:pt idx="338">
                  <c:v>268.03680419921898</c:v>
                </c:pt>
                <c:pt idx="339">
                  <c:v>268.03680419921898</c:v>
                </c:pt>
                <c:pt idx="340">
                  <c:v>268.03225708007801</c:v>
                </c:pt>
                <c:pt idx="341">
                  <c:v>268.03225708007801</c:v>
                </c:pt>
                <c:pt idx="342">
                  <c:v>268.11199951171898</c:v>
                </c:pt>
                <c:pt idx="343">
                  <c:v>268.11199951171898</c:v>
                </c:pt>
                <c:pt idx="344">
                  <c:v>267.99652099609398</c:v>
                </c:pt>
                <c:pt idx="345">
                  <c:v>267.99652099609398</c:v>
                </c:pt>
                <c:pt idx="346">
                  <c:v>267.97601318359398</c:v>
                </c:pt>
                <c:pt idx="347">
                  <c:v>267.97601318359398</c:v>
                </c:pt>
                <c:pt idx="348">
                  <c:v>269.14422607421898</c:v>
                </c:pt>
                <c:pt idx="349">
                  <c:v>269.14422607421898</c:v>
                </c:pt>
                <c:pt idx="350">
                  <c:v>271.64221191406301</c:v>
                </c:pt>
                <c:pt idx="351">
                  <c:v>271.64221191406301</c:v>
                </c:pt>
                <c:pt idx="352">
                  <c:v>274.41494750976602</c:v>
                </c:pt>
                <c:pt idx="353">
                  <c:v>274.41494750976602</c:v>
                </c:pt>
                <c:pt idx="354">
                  <c:v>276.66128540039102</c:v>
                </c:pt>
                <c:pt idx="355">
                  <c:v>276.66128540039102</c:v>
                </c:pt>
                <c:pt idx="356">
                  <c:v>278.11654663085898</c:v>
                </c:pt>
                <c:pt idx="357">
                  <c:v>278.11654663085898</c:v>
                </c:pt>
                <c:pt idx="358">
                  <c:v>278.38455200195301</c:v>
                </c:pt>
                <c:pt idx="359">
                  <c:v>278.38455200195301</c:v>
                </c:pt>
                <c:pt idx="360">
                  <c:v>277.2705078125</c:v>
                </c:pt>
                <c:pt idx="361">
                  <c:v>277.2705078125</c:v>
                </c:pt>
                <c:pt idx="362">
                  <c:v>274.87661743164102</c:v>
                </c:pt>
                <c:pt idx="363">
                  <c:v>274.87661743164102</c:v>
                </c:pt>
                <c:pt idx="364">
                  <c:v>272.35043334960898</c:v>
                </c:pt>
                <c:pt idx="365">
                  <c:v>272.35043334960898</c:v>
                </c:pt>
                <c:pt idx="366">
                  <c:v>271.19253540039102</c:v>
                </c:pt>
                <c:pt idx="367">
                  <c:v>271.19253540039102</c:v>
                </c:pt>
                <c:pt idx="368">
                  <c:v>270.50616455078102</c:v>
                </c:pt>
                <c:pt idx="369">
                  <c:v>270.50616455078102</c:v>
                </c:pt>
                <c:pt idx="370">
                  <c:v>270.05722045898398</c:v>
                </c:pt>
                <c:pt idx="371">
                  <c:v>270.05722045898398</c:v>
                </c:pt>
                <c:pt idx="372">
                  <c:v>269.68994140625</c:v>
                </c:pt>
                <c:pt idx="373">
                  <c:v>269.68994140625</c:v>
                </c:pt>
                <c:pt idx="374">
                  <c:v>269.41329956054699</c:v>
                </c:pt>
                <c:pt idx="375">
                  <c:v>269.41329956054699</c:v>
                </c:pt>
                <c:pt idx="376">
                  <c:v>269.06802368164102</c:v>
                </c:pt>
                <c:pt idx="377">
                  <c:v>269.06802368164102</c:v>
                </c:pt>
                <c:pt idx="378">
                  <c:v>268.75845336914102</c:v>
                </c:pt>
                <c:pt idx="379">
                  <c:v>268.75845336914102</c:v>
                </c:pt>
                <c:pt idx="380">
                  <c:v>268.45901489257801</c:v>
                </c:pt>
                <c:pt idx="381">
                  <c:v>268.45901489257801</c:v>
                </c:pt>
                <c:pt idx="382">
                  <c:v>268.29391479492199</c:v>
                </c:pt>
                <c:pt idx="383">
                  <c:v>268.29391479492199</c:v>
                </c:pt>
                <c:pt idx="384">
                  <c:v>268.85232543945301</c:v>
                </c:pt>
                <c:pt idx="385">
                  <c:v>268.85232543945301</c:v>
                </c:pt>
                <c:pt idx="386">
                  <c:v>268.45346069335898</c:v>
                </c:pt>
                <c:pt idx="387">
                  <c:v>268.45346069335898</c:v>
                </c:pt>
                <c:pt idx="388">
                  <c:v>268.30389404296898</c:v>
                </c:pt>
                <c:pt idx="389">
                  <c:v>268.30389404296898</c:v>
                </c:pt>
                <c:pt idx="390">
                  <c:v>268.37701416015602</c:v>
                </c:pt>
                <c:pt idx="391">
                  <c:v>268.37701416015602</c:v>
                </c:pt>
                <c:pt idx="392">
                  <c:v>268.33044433593801</c:v>
                </c:pt>
                <c:pt idx="393">
                  <c:v>268.33044433593801</c:v>
                </c:pt>
                <c:pt idx="394">
                  <c:v>269.21514892578102</c:v>
                </c:pt>
                <c:pt idx="395">
                  <c:v>269.21514892578102</c:v>
                </c:pt>
                <c:pt idx="396">
                  <c:v>271.36685180664102</c:v>
                </c:pt>
                <c:pt idx="397">
                  <c:v>271.36685180664102</c:v>
                </c:pt>
                <c:pt idx="398">
                  <c:v>274.76742553710898</c:v>
                </c:pt>
                <c:pt idx="399">
                  <c:v>274.76742553710898</c:v>
                </c:pt>
                <c:pt idx="400">
                  <c:v>278.38702392578102</c:v>
                </c:pt>
                <c:pt idx="401">
                  <c:v>278.38702392578102</c:v>
                </c:pt>
                <c:pt idx="402">
                  <c:v>281.36453247070301</c:v>
                </c:pt>
                <c:pt idx="403">
                  <c:v>281.36453247070301</c:v>
                </c:pt>
                <c:pt idx="404">
                  <c:v>283.17062377929699</c:v>
                </c:pt>
                <c:pt idx="405">
                  <c:v>283.17062377929699</c:v>
                </c:pt>
                <c:pt idx="406">
                  <c:v>284.06994628906301</c:v>
                </c:pt>
                <c:pt idx="407">
                  <c:v>284.06994628906301</c:v>
                </c:pt>
                <c:pt idx="408">
                  <c:v>283.35018920898398</c:v>
                </c:pt>
                <c:pt idx="409">
                  <c:v>283.35018920898398</c:v>
                </c:pt>
                <c:pt idx="410">
                  <c:v>280.79409790039102</c:v>
                </c:pt>
                <c:pt idx="411">
                  <c:v>280.79409790039102</c:v>
                </c:pt>
                <c:pt idx="412">
                  <c:v>277.11978149414102</c:v>
                </c:pt>
                <c:pt idx="413">
                  <c:v>277.11978149414102</c:v>
                </c:pt>
                <c:pt idx="414">
                  <c:v>273.91134643554699</c:v>
                </c:pt>
                <c:pt idx="415">
                  <c:v>273.91134643554699</c:v>
                </c:pt>
                <c:pt idx="416">
                  <c:v>272.34417724609398</c:v>
                </c:pt>
                <c:pt idx="417">
                  <c:v>272.34417724609398</c:v>
                </c:pt>
                <c:pt idx="418">
                  <c:v>271.67391967773398</c:v>
                </c:pt>
                <c:pt idx="419">
                  <c:v>271.67391967773398</c:v>
                </c:pt>
                <c:pt idx="420">
                  <c:v>270.98281860351602</c:v>
                </c:pt>
                <c:pt idx="421">
                  <c:v>270.98281860351602</c:v>
                </c:pt>
                <c:pt idx="422">
                  <c:v>270.58590698242199</c:v>
                </c:pt>
                <c:pt idx="423">
                  <c:v>270.58590698242199</c:v>
                </c:pt>
                <c:pt idx="424">
                  <c:v>270.22766113281301</c:v>
                </c:pt>
                <c:pt idx="425">
                  <c:v>270.22766113281301</c:v>
                </c:pt>
                <c:pt idx="426">
                  <c:v>269.71316528320301</c:v>
                </c:pt>
                <c:pt idx="427">
                  <c:v>269.71316528320301</c:v>
                </c:pt>
                <c:pt idx="428">
                  <c:v>269.21591186523398</c:v>
                </c:pt>
                <c:pt idx="429">
                  <c:v>269.21591186523398</c:v>
                </c:pt>
                <c:pt idx="430">
                  <c:v>268.29391479492199</c:v>
                </c:pt>
                <c:pt idx="431">
                  <c:v>268.29391479492199</c:v>
                </c:pt>
                <c:pt idx="432">
                  <c:v>268.85232543945301</c:v>
                </c:pt>
                <c:pt idx="433">
                  <c:v>268.85232543945301</c:v>
                </c:pt>
                <c:pt idx="434">
                  <c:v>268.45346069335898</c:v>
                </c:pt>
                <c:pt idx="435">
                  <c:v>268.45346069335898</c:v>
                </c:pt>
                <c:pt idx="436">
                  <c:v>268.30389404296898</c:v>
                </c:pt>
                <c:pt idx="437">
                  <c:v>268.30389404296898</c:v>
                </c:pt>
                <c:pt idx="438">
                  <c:v>268.37701416015602</c:v>
                </c:pt>
                <c:pt idx="439">
                  <c:v>268.37701416015602</c:v>
                </c:pt>
                <c:pt idx="440">
                  <c:v>268.33044433593801</c:v>
                </c:pt>
                <c:pt idx="441">
                  <c:v>268.33044433593801</c:v>
                </c:pt>
                <c:pt idx="442">
                  <c:v>269.21514892578102</c:v>
                </c:pt>
                <c:pt idx="443">
                  <c:v>269.21514892578102</c:v>
                </c:pt>
                <c:pt idx="444">
                  <c:v>271.36685180664102</c:v>
                </c:pt>
                <c:pt idx="445">
                  <c:v>271.36685180664102</c:v>
                </c:pt>
                <c:pt idx="446">
                  <c:v>274.76742553710898</c:v>
                </c:pt>
                <c:pt idx="447">
                  <c:v>274.76742553710898</c:v>
                </c:pt>
                <c:pt idx="448">
                  <c:v>278.38702392578102</c:v>
                </c:pt>
                <c:pt idx="449">
                  <c:v>278.38702392578102</c:v>
                </c:pt>
                <c:pt idx="450">
                  <c:v>281.36453247070301</c:v>
                </c:pt>
                <c:pt idx="451">
                  <c:v>281.36453247070301</c:v>
                </c:pt>
                <c:pt idx="452">
                  <c:v>283.17062377929699</c:v>
                </c:pt>
                <c:pt idx="453">
                  <c:v>283.17062377929699</c:v>
                </c:pt>
                <c:pt idx="454">
                  <c:v>284.06994628906301</c:v>
                </c:pt>
                <c:pt idx="455">
                  <c:v>284.06994628906301</c:v>
                </c:pt>
                <c:pt idx="456">
                  <c:v>283.35018920898398</c:v>
                </c:pt>
                <c:pt idx="457">
                  <c:v>283.35018920898398</c:v>
                </c:pt>
                <c:pt idx="458">
                  <c:v>280.79409790039102</c:v>
                </c:pt>
                <c:pt idx="459">
                  <c:v>280.79409790039102</c:v>
                </c:pt>
                <c:pt idx="460">
                  <c:v>277.11978149414102</c:v>
                </c:pt>
                <c:pt idx="461">
                  <c:v>277.11978149414102</c:v>
                </c:pt>
                <c:pt idx="462">
                  <c:v>273.91134643554699</c:v>
                </c:pt>
                <c:pt idx="463">
                  <c:v>273.91134643554699</c:v>
                </c:pt>
                <c:pt idx="464">
                  <c:v>272.34417724609398</c:v>
                </c:pt>
                <c:pt idx="465">
                  <c:v>272.34417724609398</c:v>
                </c:pt>
                <c:pt idx="466">
                  <c:v>271.67391967773398</c:v>
                </c:pt>
                <c:pt idx="467">
                  <c:v>271.67391967773398</c:v>
                </c:pt>
                <c:pt idx="468">
                  <c:v>270.98281860351602</c:v>
                </c:pt>
                <c:pt idx="469">
                  <c:v>270.98281860351602</c:v>
                </c:pt>
                <c:pt idx="470">
                  <c:v>270.58590698242199</c:v>
                </c:pt>
                <c:pt idx="471">
                  <c:v>270.58590698242199</c:v>
                </c:pt>
                <c:pt idx="472">
                  <c:v>270.22766113281301</c:v>
                </c:pt>
                <c:pt idx="473">
                  <c:v>270.22766113281301</c:v>
                </c:pt>
                <c:pt idx="474">
                  <c:v>269.71316528320301</c:v>
                </c:pt>
                <c:pt idx="475">
                  <c:v>269.71316528320301</c:v>
                </c:pt>
                <c:pt idx="476">
                  <c:v>269.21591186523398</c:v>
                </c:pt>
                <c:pt idx="477">
                  <c:v>269.21591186523398</c:v>
                </c:pt>
                <c:pt idx="478">
                  <c:v>271.69015502929699</c:v>
                </c:pt>
                <c:pt idx="479">
                  <c:v>271.69015502929699</c:v>
                </c:pt>
                <c:pt idx="480">
                  <c:v>269.89215087890602</c:v>
                </c:pt>
                <c:pt idx="481">
                  <c:v>269.89215087890602</c:v>
                </c:pt>
                <c:pt idx="482">
                  <c:v>269.922119140625</c:v>
                </c:pt>
                <c:pt idx="483">
                  <c:v>269.922119140625</c:v>
                </c:pt>
                <c:pt idx="484">
                  <c:v>269.81149291992199</c:v>
                </c:pt>
                <c:pt idx="485">
                  <c:v>269.81149291992199</c:v>
                </c:pt>
                <c:pt idx="486">
                  <c:v>269.87164306640602</c:v>
                </c:pt>
                <c:pt idx="487">
                  <c:v>269.87164306640602</c:v>
                </c:pt>
                <c:pt idx="488">
                  <c:v>272.18420410156301</c:v>
                </c:pt>
                <c:pt idx="489">
                  <c:v>272.18420410156301</c:v>
                </c:pt>
                <c:pt idx="490">
                  <c:v>276.00509643554699</c:v>
                </c:pt>
                <c:pt idx="491">
                  <c:v>276.00509643554699</c:v>
                </c:pt>
                <c:pt idx="492">
                  <c:v>280.30841064453102</c:v>
                </c:pt>
                <c:pt idx="493">
                  <c:v>280.30841064453102</c:v>
                </c:pt>
                <c:pt idx="494">
                  <c:v>284.29592895507801</c:v>
                </c:pt>
                <c:pt idx="495">
                  <c:v>284.29592895507801</c:v>
                </c:pt>
                <c:pt idx="496">
                  <c:v>287.38269042968801</c:v>
                </c:pt>
                <c:pt idx="497">
                  <c:v>287.38269042968801</c:v>
                </c:pt>
                <c:pt idx="498">
                  <c:v>289.00918579101602</c:v>
                </c:pt>
                <c:pt idx="499">
                  <c:v>289.00918579101602</c:v>
                </c:pt>
                <c:pt idx="500">
                  <c:v>289.87017822265602</c:v>
                </c:pt>
                <c:pt idx="501">
                  <c:v>289.87017822265602</c:v>
                </c:pt>
                <c:pt idx="502">
                  <c:v>288.44461059570301</c:v>
                </c:pt>
                <c:pt idx="503">
                  <c:v>288.44461059570301</c:v>
                </c:pt>
                <c:pt idx="504">
                  <c:v>285.21243286132801</c:v>
                </c:pt>
                <c:pt idx="505">
                  <c:v>285.21243286132801</c:v>
                </c:pt>
                <c:pt idx="506">
                  <c:v>281.47808837890602</c:v>
                </c:pt>
                <c:pt idx="507">
                  <c:v>281.47808837890602</c:v>
                </c:pt>
                <c:pt idx="508">
                  <c:v>277.17123413085898</c:v>
                </c:pt>
                <c:pt idx="509">
                  <c:v>277.17123413085898</c:v>
                </c:pt>
                <c:pt idx="510">
                  <c:v>274.40219116210898</c:v>
                </c:pt>
                <c:pt idx="511">
                  <c:v>274.40219116210898</c:v>
                </c:pt>
                <c:pt idx="512">
                  <c:v>273.15850830078102</c:v>
                </c:pt>
                <c:pt idx="513">
                  <c:v>273.15850830078102</c:v>
                </c:pt>
                <c:pt idx="514">
                  <c:v>272.25280761718801</c:v>
                </c:pt>
                <c:pt idx="515">
                  <c:v>272.25280761718801</c:v>
                </c:pt>
                <c:pt idx="516">
                  <c:v>271.69552612304699</c:v>
                </c:pt>
                <c:pt idx="517">
                  <c:v>271.69552612304699</c:v>
                </c:pt>
                <c:pt idx="518">
                  <c:v>271.17050170898398</c:v>
                </c:pt>
                <c:pt idx="519">
                  <c:v>271.17050170898398</c:v>
                </c:pt>
                <c:pt idx="520">
                  <c:v>270.78155517578102</c:v>
                </c:pt>
                <c:pt idx="521">
                  <c:v>270.78155517578102</c:v>
                </c:pt>
                <c:pt idx="522">
                  <c:v>270.38958740234398</c:v>
                </c:pt>
                <c:pt idx="523">
                  <c:v>270.38958740234398</c:v>
                </c:pt>
                <c:pt idx="524">
                  <c:v>271.69015502929699</c:v>
                </c:pt>
                <c:pt idx="525">
                  <c:v>271.69015502929699</c:v>
                </c:pt>
                <c:pt idx="526">
                  <c:v>269.89215087890602</c:v>
                </c:pt>
                <c:pt idx="527">
                  <c:v>269.89215087890602</c:v>
                </c:pt>
                <c:pt idx="528">
                  <c:v>269.922119140625</c:v>
                </c:pt>
                <c:pt idx="529">
                  <c:v>269.922119140625</c:v>
                </c:pt>
                <c:pt idx="530">
                  <c:v>269.81149291992199</c:v>
                </c:pt>
                <c:pt idx="531">
                  <c:v>269.81149291992199</c:v>
                </c:pt>
                <c:pt idx="532">
                  <c:v>269.87164306640602</c:v>
                </c:pt>
                <c:pt idx="533">
                  <c:v>269.87164306640602</c:v>
                </c:pt>
                <c:pt idx="534">
                  <c:v>272.18420410156301</c:v>
                </c:pt>
                <c:pt idx="535">
                  <c:v>272.18420410156301</c:v>
                </c:pt>
                <c:pt idx="536">
                  <c:v>276.00509643554699</c:v>
                </c:pt>
                <c:pt idx="537">
                  <c:v>276.00509643554699</c:v>
                </c:pt>
                <c:pt idx="538">
                  <c:v>280.30841064453102</c:v>
                </c:pt>
                <c:pt idx="539">
                  <c:v>280.30841064453102</c:v>
                </c:pt>
                <c:pt idx="540">
                  <c:v>284.29592895507801</c:v>
                </c:pt>
                <c:pt idx="541">
                  <c:v>284.29592895507801</c:v>
                </c:pt>
                <c:pt idx="542">
                  <c:v>287.38269042968801</c:v>
                </c:pt>
                <c:pt idx="543">
                  <c:v>287.38269042968801</c:v>
                </c:pt>
                <c:pt idx="544">
                  <c:v>289.00918579101602</c:v>
                </c:pt>
                <c:pt idx="545">
                  <c:v>289.00918579101602</c:v>
                </c:pt>
                <c:pt idx="546">
                  <c:v>289.87017822265602</c:v>
                </c:pt>
                <c:pt idx="547">
                  <c:v>289.87017822265602</c:v>
                </c:pt>
                <c:pt idx="548">
                  <c:v>288.44461059570301</c:v>
                </c:pt>
                <c:pt idx="549">
                  <c:v>288.44461059570301</c:v>
                </c:pt>
                <c:pt idx="550">
                  <c:v>285.21243286132801</c:v>
                </c:pt>
                <c:pt idx="551">
                  <c:v>285.21243286132801</c:v>
                </c:pt>
                <c:pt idx="552">
                  <c:v>281.47808837890602</c:v>
                </c:pt>
                <c:pt idx="553">
                  <c:v>281.47808837890602</c:v>
                </c:pt>
                <c:pt idx="554">
                  <c:v>277.17123413085898</c:v>
                </c:pt>
                <c:pt idx="555">
                  <c:v>277.17123413085898</c:v>
                </c:pt>
                <c:pt idx="556">
                  <c:v>274.40219116210898</c:v>
                </c:pt>
                <c:pt idx="557">
                  <c:v>274.40219116210898</c:v>
                </c:pt>
                <c:pt idx="558">
                  <c:v>273.15850830078102</c:v>
                </c:pt>
                <c:pt idx="559">
                  <c:v>273.15850830078102</c:v>
                </c:pt>
                <c:pt idx="560">
                  <c:v>272.25280761718801</c:v>
                </c:pt>
                <c:pt idx="561">
                  <c:v>272.25280761718801</c:v>
                </c:pt>
                <c:pt idx="562">
                  <c:v>271.69552612304699</c:v>
                </c:pt>
                <c:pt idx="563">
                  <c:v>271.69552612304699</c:v>
                </c:pt>
                <c:pt idx="564">
                  <c:v>271.17050170898398</c:v>
                </c:pt>
                <c:pt idx="565">
                  <c:v>271.17050170898398</c:v>
                </c:pt>
                <c:pt idx="566">
                  <c:v>270.78155517578102</c:v>
                </c:pt>
                <c:pt idx="567">
                  <c:v>270.78155517578102</c:v>
                </c:pt>
                <c:pt idx="568">
                  <c:v>270.38958740234398</c:v>
                </c:pt>
                <c:pt idx="569">
                  <c:v>270.38958740234398</c:v>
                </c:pt>
                <c:pt idx="570">
                  <c:v>277.65676879882801</c:v>
                </c:pt>
                <c:pt idx="571">
                  <c:v>277.65676879882801</c:v>
                </c:pt>
                <c:pt idx="572">
                  <c:v>276.18618774414102</c:v>
                </c:pt>
                <c:pt idx="573">
                  <c:v>276.18618774414102</c:v>
                </c:pt>
                <c:pt idx="574">
                  <c:v>276.25726318359398</c:v>
                </c:pt>
                <c:pt idx="575">
                  <c:v>276.25726318359398</c:v>
                </c:pt>
                <c:pt idx="576">
                  <c:v>276.17614746093801</c:v>
                </c:pt>
                <c:pt idx="577">
                  <c:v>276.17614746093801</c:v>
                </c:pt>
                <c:pt idx="578">
                  <c:v>276.57427978515602</c:v>
                </c:pt>
                <c:pt idx="579">
                  <c:v>276.57427978515602</c:v>
                </c:pt>
                <c:pt idx="580">
                  <c:v>279.11389160156301</c:v>
                </c:pt>
                <c:pt idx="581">
                  <c:v>279.11389160156301</c:v>
                </c:pt>
                <c:pt idx="582">
                  <c:v>282.62780761718801</c:v>
                </c:pt>
                <c:pt idx="583">
                  <c:v>282.62780761718801</c:v>
                </c:pt>
                <c:pt idx="584">
                  <c:v>287.11730957031301</c:v>
                </c:pt>
                <c:pt idx="585">
                  <c:v>287.11730957031301</c:v>
                </c:pt>
                <c:pt idx="586">
                  <c:v>290.21694946289102</c:v>
                </c:pt>
                <c:pt idx="587">
                  <c:v>290.21694946289102</c:v>
                </c:pt>
                <c:pt idx="588">
                  <c:v>293.98611450195301</c:v>
                </c:pt>
                <c:pt idx="589">
                  <c:v>293.98611450195301</c:v>
                </c:pt>
                <c:pt idx="590">
                  <c:v>296.44778442382801</c:v>
                </c:pt>
                <c:pt idx="591">
                  <c:v>296.44778442382801</c:v>
                </c:pt>
                <c:pt idx="592">
                  <c:v>297.27493286132801</c:v>
                </c:pt>
                <c:pt idx="593">
                  <c:v>297.27493286132801</c:v>
                </c:pt>
                <c:pt idx="594">
                  <c:v>297.12301635742199</c:v>
                </c:pt>
                <c:pt idx="595">
                  <c:v>297.12301635742199</c:v>
                </c:pt>
                <c:pt idx="596">
                  <c:v>295.87664794921898</c:v>
                </c:pt>
                <c:pt idx="597">
                  <c:v>295.87664794921898</c:v>
                </c:pt>
                <c:pt idx="598">
                  <c:v>293.40930175781301</c:v>
                </c:pt>
                <c:pt idx="599">
                  <c:v>293.40930175781301</c:v>
                </c:pt>
                <c:pt idx="600">
                  <c:v>289.66485595703102</c:v>
                </c:pt>
                <c:pt idx="601">
                  <c:v>289.66485595703102</c:v>
                </c:pt>
                <c:pt idx="602">
                  <c:v>285.78607177734398</c:v>
                </c:pt>
                <c:pt idx="603">
                  <c:v>285.78607177734398</c:v>
                </c:pt>
                <c:pt idx="604">
                  <c:v>282.64443969726602</c:v>
                </c:pt>
                <c:pt idx="605">
                  <c:v>282.64443969726602</c:v>
                </c:pt>
                <c:pt idx="606">
                  <c:v>280.46340942382801</c:v>
                </c:pt>
                <c:pt idx="607">
                  <c:v>280.46340942382801</c:v>
                </c:pt>
                <c:pt idx="608">
                  <c:v>279.35794067382801</c:v>
                </c:pt>
                <c:pt idx="609">
                  <c:v>279.35794067382801</c:v>
                </c:pt>
                <c:pt idx="610">
                  <c:v>278.55615234375</c:v>
                </c:pt>
                <c:pt idx="611">
                  <c:v>278.55615234375</c:v>
                </c:pt>
                <c:pt idx="612">
                  <c:v>277.89123535156301</c:v>
                </c:pt>
                <c:pt idx="613">
                  <c:v>277.89123535156301</c:v>
                </c:pt>
                <c:pt idx="614">
                  <c:v>277.3349609375</c:v>
                </c:pt>
                <c:pt idx="615">
                  <c:v>277.3349609375</c:v>
                </c:pt>
                <c:pt idx="616">
                  <c:v>277.37271118164102</c:v>
                </c:pt>
                <c:pt idx="617">
                  <c:v>277.37271118164102</c:v>
                </c:pt>
                <c:pt idx="618">
                  <c:v>277.65676879882801</c:v>
                </c:pt>
                <c:pt idx="619">
                  <c:v>277.65676879882801</c:v>
                </c:pt>
                <c:pt idx="620">
                  <c:v>276.18618774414102</c:v>
                </c:pt>
                <c:pt idx="621">
                  <c:v>276.18618774414102</c:v>
                </c:pt>
                <c:pt idx="622">
                  <c:v>276.25726318359398</c:v>
                </c:pt>
                <c:pt idx="623">
                  <c:v>276.25726318359398</c:v>
                </c:pt>
                <c:pt idx="624">
                  <c:v>276.17614746093801</c:v>
                </c:pt>
                <c:pt idx="625">
                  <c:v>276.17614746093801</c:v>
                </c:pt>
                <c:pt idx="626">
                  <c:v>276.57427978515602</c:v>
                </c:pt>
                <c:pt idx="627">
                  <c:v>276.57427978515602</c:v>
                </c:pt>
                <c:pt idx="628">
                  <c:v>279.11389160156301</c:v>
                </c:pt>
                <c:pt idx="629">
                  <c:v>279.11389160156301</c:v>
                </c:pt>
                <c:pt idx="630">
                  <c:v>282.62780761718801</c:v>
                </c:pt>
                <c:pt idx="631">
                  <c:v>282.62780761718801</c:v>
                </c:pt>
                <c:pt idx="632">
                  <c:v>287.11730957031301</c:v>
                </c:pt>
                <c:pt idx="633">
                  <c:v>287.11730957031301</c:v>
                </c:pt>
                <c:pt idx="634">
                  <c:v>290.21694946289102</c:v>
                </c:pt>
                <c:pt idx="635">
                  <c:v>290.21694946289102</c:v>
                </c:pt>
                <c:pt idx="636">
                  <c:v>293.98611450195301</c:v>
                </c:pt>
                <c:pt idx="637">
                  <c:v>293.98611450195301</c:v>
                </c:pt>
                <c:pt idx="638">
                  <c:v>296.44778442382801</c:v>
                </c:pt>
                <c:pt idx="639">
                  <c:v>296.44778442382801</c:v>
                </c:pt>
                <c:pt idx="640">
                  <c:v>297.27493286132801</c:v>
                </c:pt>
                <c:pt idx="641">
                  <c:v>297.27493286132801</c:v>
                </c:pt>
                <c:pt idx="642">
                  <c:v>297.12301635742199</c:v>
                </c:pt>
                <c:pt idx="643">
                  <c:v>297.12301635742199</c:v>
                </c:pt>
                <c:pt idx="644">
                  <c:v>295.87664794921898</c:v>
                </c:pt>
                <c:pt idx="645">
                  <c:v>295.87664794921898</c:v>
                </c:pt>
                <c:pt idx="646">
                  <c:v>293.40930175781301</c:v>
                </c:pt>
                <c:pt idx="647">
                  <c:v>293.40930175781301</c:v>
                </c:pt>
                <c:pt idx="648">
                  <c:v>289.66485595703102</c:v>
                </c:pt>
                <c:pt idx="649">
                  <c:v>289.66485595703102</c:v>
                </c:pt>
                <c:pt idx="650">
                  <c:v>285.78607177734398</c:v>
                </c:pt>
                <c:pt idx="651">
                  <c:v>285.78607177734398</c:v>
                </c:pt>
                <c:pt idx="652">
                  <c:v>282.64443969726602</c:v>
                </c:pt>
                <c:pt idx="653">
                  <c:v>282.64443969726602</c:v>
                </c:pt>
                <c:pt idx="654">
                  <c:v>280.46340942382801</c:v>
                </c:pt>
                <c:pt idx="655">
                  <c:v>280.46340942382801</c:v>
                </c:pt>
                <c:pt idx="656">
                  <c:v>279.35794067382801</c:v>
                </c:pt>
                <c:pt idx="657">
                  <c:v>279.35794067382801</c:v>
                </c:pt>
                <c:pt idx="658">
                  <c:v>278.55615234375</c:v>
                </c:pt>
                <c:pt idx="659">
                  <c:v>278.55615234375</c:v>
                </c:pt>
                <c:pt idx="660">
                  <c:v>277.89123535156301</c:v>
                </c:pt>
                <c:pt idx="661">
                  <c:v>277.89123535156301</c:v>
                </c:pt>
                <c:pt idx="662">
                  <c:v>277.3349609375</c:v>
                </c:pt>
                <c:pt idx="663">
                  <c:v>277.3349609375</c:v>
                </c:pt>
                <c:pt idx="664">
                  <c:v>277.37271118164102</c:v>
                </c:pt>
                <c:pt idx="665">
                  <c:v>277.37271118164102</c:v>
                </c:pt>
                <c:pt idx="666">
                  <c:v>280.397705078125</c:v>
                </c:pt>
                <c:pt idx="667">
                  <c:v>280.397705078125</c:v>
                </c:pt>
                <c:pt idx="668">
                  <c:v>279.95919799804699</c:v>
                </c:pt>
                <c:pt idx="669">
                  <c:v>279.95919799804699</c:v>
                </c:pt>
                <c:pt idx="670">
                  <c:v>279.55316162109398</c:v>
                </c:pt>
                <c:pt idx="671">
                  <c:v>279.55316162109398</c:v>
                </c:pt>
                <c:pt idx="672">
                  <c:v>279.45919799804699</c:v>
                </c:pt>
                <c:pt idx="673">
                  <c:v>279.45919799804699</c:v>
                </c:pt>
                <c:pt idx="674">
                  <c:v>280.61730957031301</c:v>
                </c:pt>
                <c:pt idx="675">
                  <c:v>280.61730957031301</c:v>
                </c:pt>
                <c:pt idx="676">
                  <c:v>283.48361206054699</c:v>
                </c:pt>
                <c:pt idx="677">
                  <c:v>283.48361206054699</c:v>
                </c:pt>
                <c:pt idx="678">
                  <c:v>286.8896484375</c:v>
                </c:pt>
                <c:pt idx="679">
                  <c:v>286.8896484375</c:v>
                </c:pt>
                <c:pt idx="680">
                  <c:v>290.42453002929699</c:v>
                </c:pt>
                <c:pt idx="681">
                  <c:v>290.42453002929699</c:v>
                </c:pt>
                <c:pt idx="682">
                  <c:v>293.791015625</c:v>
                </c:pt>
                <c:pt idx="683">
                  <c:v>293.791015625</c:v>
                </c:pt>
                <c:pt idx="684">
                  <c:v>296.5146484375</c:v>
                </c:pt>
                <c:pt idx="685">
                  <c:v>296.5146484375</c:v>
                </c:pt>
                <c:pt idx="686">
                  <c:v>298.43780517578102</c:v>
                </c:pt>
                <c:pt idx="687">
                  <c:v>298.43780517578102</c:v>
                </c:pt>
                <c:pt idx="688">
                  <c:v>299.25323486328102</c:v>
                </c:pt>
                <c:pt idx="689">
                  <c:v>299.25323486328102</c:v>
                </c:pt>
                <c:pt idx="690">
                  <c:v>298.909912109375</c:v>
                </c:pt>
                <c:pt idx="691">
                  <c:v>298.909912109375</c:v>
                </c:pt>
                <c:pt idx="692">
                  <c:v>297.858642578125</c:v>
                </c:pt>
                <c:pt idx="693">
                  <c:v>297.858642578125</c:v>
                </c:pt>
                <c:pt idx="694">
                  <c:v>295.86135864257801</c:v>
                </c:pt>
                <c:pt idx="695">
                  <c:v>295.86135864257801</c:v>
                </c:pt>
                <c:pt idx="696">
                  <c:v>293.19000244140602</c:v>
                </c:pt>
                <c:pt idx="697">
                  <c:v>293.19000244140602</c:v>
                </c:pt>
                <c:pt idx="698">
                  <c:v>290.18609619140602</c:v>
                </c:pt>
                <c:pt idx="699">
                  <c:v>290.18609619140602</c:v>
                </c:pt>
                <c:pt idx="700">
                  <c:v>287.30270385742199</c:v>
                </c:pt>
                <c:pt idx="701">
                  <c:v>287.30270385742199</c:v>
                </c:pt>
                <c:pt idx="702">
                  <c:v>284.86517333984398</c:v>
                </c:pt>
                <c:pt idx="703">
                  <c:v>284.86517333984398</c:v>
                </c:pt>
                <c:pt idx="704">
                  <c:v>283.553466796875</c:v>
                </c:pt>
                <c:pt idx="705">
                  <c:v>283.553466796875</c:v>
                </c:pt>
                <c:pt idx="706">
                  <c:v>282.62081909179699</c:v>
                </c:pt>
                <c:pt idx="707">
                  <c:v>282.62081909179699</c:v>
                </c:pt>
                <c:pt idx="708">
                  <c:v>281.85983276367199</c:v>
                </c:pt>
                <c:pt idx="709">
                  <c:v>281.85983276367199</c:v>
                </c:pt>
                <c:pt idx="710">
                  <c:v>281.29806518554699</c:v>
                </c:pt>
                <c:pt idx="711">
                  <c:v>281.29806518554699</c:v>
                </c:pt>
                <c:pt idx="712">
                  <c:v>280.78329467773398</c:v>
                </c:pt>
                <c:pt idx="713">
                  <c:v>280.78329467773398</c:v>
                </c:pt>
                <c:pt idx="714">
                  <c:v>280.397705078125</c:v>
                </c:pt>
                <c:pt idx="715">
                  <c:v>280.397705078125</c:v>
                </c:pt>
                <c:pt idx="716">
                  <c:v>279.95919799804699</c:v>
                </c:pt>
                <c:pt idx="717">
                  <c:v>279.95919799804699</c:v>
                </c:pt>
                <c:pt idx="718">
                  <c:v>279.55316162109398</c:v>
                </c:pt>
                <c:pt idx="719">
                  <c:v>279.55316162109398</c:v>
                </c:pt>
                <c:pt idx="720">
                  <c:v>279.45919799804699</c:v>
                </c:pt>
                <c:pt idx="721">
                  <c:v>279.45919799804699</c:v>
                </c:pt>
                <c:pt idx="722">
                  <c:v>280.61730957031301</c:v>
                </c:pt>
                <c:pt idx="723">
                  <c:v>280.61730957031301</c:v>
                </c:pt>
                <c:pt idx="724">
                  <c:v>283.48361206054699</c:v>
                </c:pt>
                <c:pt idx="725">
                  <c:v>283.48361206054699</c:v>
                </c:pt>
                <c:pt idx="726">
                  <c:v>286.8896484375</c:v>
                </c:pt>
                <c:pt idx="727">
                  <c:v>286.8896484375</c:v>
                </c:pt>
                <c:pt idx="728">
                  <c:v>290.42453002929699</c:v>
                </c:pt>
                <c:pt idx="729">
                  <c:v>290.42453002929699</c:v>
                </c:pt>
                <c:pt idx="730">
                  <c:v>293.791015625</c:v>
                </c:pt>
                <c:pt idx="731">
                  <c:v>293.791015625</c:v>
                </c:pt>
                <c:pt idx="732">
                  <c:v>296.5146484375</c:v>
                </c:pt>
                <c:pt idx="733">
                  <c:v>296.5146484375</c:v>
                </c:pt>
                <c:pt idx="734">
                  <c:v>298.43780517578102</c:v>
                </c:pt>
                <c:pt idx="735">
                  <c:v>298.43780517578102</c:v>
                </c:pt>
                <c:pt idx="736">
                  <c:v>299.25323486328102</c:v>
                </c:pt>
                <c:pt idx="737">
                  <c:v>299.25323486328102</c:v>
                </c:pt>
                <c:pt idx="738">
                  <c:v>298.909912109375</c:v>
                </c:pt>
                <c:pt idx="739">
                  <c:v>298.909912109375</c:v>
                </c:pt>
                <c:pt idx="740">
                  <c:v>297.858642578125</c:v>
                </c:pt>
                <c:pt idx="741">
                  <c:v>297.858642578125</c:v>
                </c:pt>
                <c:pt idx="742">
                  <c:v>295.86135864257801</c:v>
                </c:pt>
                <c:pt idx="743">
                  <c:v>295.86135864257801</c:v>
                </c:pt>
                <c:pt idx="744">
                  <c:v>293.19000244140602</c:v>
                </c:pt>
                <c:pt idx="745">
                  <c:v>293.19000244140602</c:v>
                </c:pt>
                <c:pt idx="746">
                  <c:v>290.18609619140602</c:v>
                </c:pt>
                <c:pt idx="747">
                  <c:v>290.18609619140602</c:v>
                </c:pt>
                <c:pt idx="748">
                  <c:v>287.30270385742199</c:v>
                </c:pt>
                <c:pt idx="749">
                  <c:v>287.30270385742199</c:v>
                </c:pt>
                <c:pt idx="750">
                  <c:v>284.86517333984398</c:v>
                </c:pt>
                <c:pt idx="751">
                  <c:v>284.86517333984398</c:v>
                </c:pt>
                <c:pt idx="752">
                  <c:v>283.553466796875</c:v>
                </c:pt>
                <c:pt idx="753">
                  <c:v>283.553466796875</c:v>
                </c:pt>
                <c:pt idx="754">
                  <c:v>282.62081909179699</c:v>
                </c:pt>
                <c:pt idx="755">
                  <c:v>282.62081909179699</c:v>
                </c:pt>
                <c:pt idx="756">
                  <c:v>281.85983276367199</c:v>
                </c:pt>
                <c:pt idx="757">
                  <c:v>281.85983276367199</c:v>
                </c:pt>
                <c:pt idx="758">
                  <c:v>281.29806518554699</c:v>
                </c:pt>
                <c:pt idx="759">
                  <c:v>281.29806518554699</c:v>
                </c:pt>
                <c:pt idx="760">
                  <c:v>280.78329467773398</c:v>
                </c:pt>
                <c:pt idx="761">
                  <c:v>280.78329467773398</c:v>
                </c:pt>
                <c:pt idx="762">
                  <c:v>283.65185546875</c:v>
                </c:pt>
                <c:pt idx="763">
                  <c:v>283.65185546875</c:v>
                </c:pt>
                <c:pt idx="764">
                  <c:v>283.41369628906301</c:v>
                </c:pt>
                <c:pt idx="765">
                  <c:v>283.41369628906301</c:v>
                </c:pt>
                <c:pt idx="766">
                  <c:v>283.17636108398398</c:v>
                </c:pt>
                <c:pt idx="767">
                  <c:v>283.17636108398398</c:v>
                </c:pt>
                <c:pt idx="768">
                  <c:v>283.22933959960898</c:v>
                </c:pt>
                <c:pt idx="769">
                  <c:v>283.22933959960898</c:v>
                </c:pt>
                <c:pt idx="770">
                  <c:v>284.59918212890602</c:v>
                </c:pt>
                <c:pt idx="771">
                  <c:v>284.59918212890602</c:v>
                </c:pt>
                <c:pt idx="772">
                  <c:v>286.68811035156301</c:v>
                </c:pt>
                <c:pt idx="773">
                  <c:v>286.68811035156301</c:v>
                </c:pt>
                <c:pt idx="774">
                  <c:v>288.90914916992199</c:v>
                </c:pt>
                <c:pt idx="775">
                  <c:v>288.90914916992199</c:v>
                </c:pt>
                <c:pt idx="776">
                  <c:v>291.20339965820301</c:v>
                </c:pt>
                <c:pt idx="777">
                  <c:v>291.20339965820301</c:v>
                </c:pt>
                <c:pt idx="778">
                  <c:v>293.59262084960898</c:v>
                </c:pt>
                <c:pt idx="779">
                  <c:v>293.59262084960898</c:v>
                </c:pt>
                <c:pt idx="780">
                  <c:v>295.58544921875</c:v>
                </c:pt>
                <c:pt idx="781">
                  <c:v>295.58544921875</c:v>
                </c:pt>
                <c:pt idx="782">
                  <c:v>296.99575805664102</c:v>
                </c:pt>
                <c:pt idx="783">
                  <c:v>296.99575805664102</c:v>
                </c:pt>
                <c:pt idx="784">
                  <c:v>297.91558837890602</c:v>
                </c:pt>
                <c:pt idx="785">
                  <c:v>297.91558837890602</c:v>
                </c:pt>
                <c:pt idx="786">
                  <c:v>297.95935058593801</c:v>
                </c:pt>
                <c:pt idx="787">
                  <c:v>297.95935058593801</c:v>
                </c:pt>
                <c:pt idx="788">
                  <c:v>297.66558837890602</c:v>
                </c:pt>
                <c:pt idx="789">
                  <c:v>297.66558837890602</c:v>
                </c:pt>
                <c:pt idx="790">
                  <c:v>296.51016235351602</c:v>
                </c:pt>
                <c:pt idx="791">
                  <c:v>296.51016235351602</c:v>
                </c:pt>
                <c:pt idx="792">
                  <c:v>294.62094116210898</c:v>
                </c:pt>
                <c:pt idx="793">
                  <c:v>294.62094116210898</c:v>
                </c:pt>
                <c:pt idx="794">
                  <c:v>292.39666748046898</c:v>
                </c:pt>
                <c:pt idx="795">
                  <c:v>292.39666748046898</c:v>
                </c:pt>
                <c:pt idx="796">
                  <c:v>289.5888671875</c:v>
                </c:pt>
                <c:pt idx="797">
                  <c:v>289.5888671875</c:v>
                </c:pt>
                <c:pt idx="798">
                  <c:v>287.66873168945301</c:v>
                </c:pt>
                <c:pt idx="799">
                  <c:v>287.66873168945301</c:v>
                </c:pt>
                <c:pt idx="800">
                  <c:v>286.17489624023398</c:v>
                </c:pt>
                <c:pt idx="801">
                  <c:v>286.17489624023398</c:v>
                </c:pt>
                <c:pt idx="802">
                  <c:v>285.56301879882801</c:v>
                </c:pt>
                <c:pt idx="803">
                  <c:v>285.56301879882801</c:v>
                </c:pt>
                <c:pt idx="804">
                  <c:v>285.16369628906301</c:v>
                </c:pt>
                <c:pt idx="805">
                  <c:v>285.16369628906301</c:v>
                </c:pt>
                <c:pt idx="806">
                  <c:v>284.74816894531301</c:v>
                </c:pt>
                <c:pt idx="807">
                  <c:v>284.74816894531301</c:v>
                </c:pt>
                <c:pt idx="808">
                  <c:v>284.447509765625</c:v>
                </c:pt>
                <c:pt idx="809">
                  <c:v>284.447509765625</c:v>
                </c:pt>
                <c:pt idx="810">
                  <c:v>283.65185546875</c:v>
                </c:pt>
                <c:pt idx="811">
                  <c:v>283.65185546875</c:v>
                </c:pt>
                <c:pt idx="812">
                  <c:v>283.41369628906301</c:v>
                </c:pt>
                <c:pt idx="813">
                  <c:v>283.41369628906301</c:v>
                </c:pt>
                <c:pt idx="814">
                  <c:v>283.17636108398398</c:v>
                </c:pt>
                <c:pt idx="815">
                  <c:v>283.17636108398398</c:v>
                </c:pt>
                <c:pt idx="816">
                  <c:v>283.22933959960898</c:v>
                </c:pt>
                <c:pt idx="817">
                  <c:v>283.22933959960898</c:v>
                </c:pt>
                <c:pt idx="818">
                  <c:v>284.59918212890602</c:v>
                </c:pt>
                <c:pt idx="819">
                  <c:v>284.59918212890602</c:v>
                </c:pt>
                <c:pt idx="820">
                  <c:v>286.68811035156301</c:v>
                </c:pt>
                <c:pt idx="821">
                  <c:v>286.68811035156301</c:v>
                </c:pt>
                <c:pt idx="822">
                  <c:v>288.90914916992199</c:v>
                </c:pt>
                <c:pt idx="823">
                  <c:v>288.90914916992199</c:v>
                </c:pt>
                <c:pt idx="824">
                  <c:v>291.20339965820301</c:v>
                </c:pt>
                <c:pt idx="825">
                  <c:v>291.20339965820301</c:v>
                </c:pt>
                <c:pt idx="826">
                  <c:v>293.59262084960898</c:v>
                </c:pt>
                <c:pt idx="827">
                  <c:v>293.59262084960898</c:v>
                </c:pt>
                <c:pt idx="828">
                  <c:v>295.58544921875</c:v>
                </c:pt>
                <c:pt idx="829">
                  <c:v>295.58544921875</c:v>
                </c:pt>
                <c:pt idx="830">
                  <c:v>296.99575805664102</c:v>
                </c:pt>
                <c:pt idx="831">
                  <c:v>296.99575805664102</c:v>
                </c:pt>
                <c:pt idx="832">
                  <c:v>297.91558837890602</c:v>
                </c:pt>
                <c:pt idx="833">
                  <c:v>297.91558837890602</c:v>
                </c:pt>
                <c:pt idx="834">
                  <c:v>297.95935058593801</c:v>
                </c:pt>
                <c:pt idx="835">
                  <c:v>297.95935058593801</c:v>
                </c:pt>
                <c:pt idx="836">
                  <c:v>297.66558837890602</c:v>
                </c:pt>
                <c:pt idx="837">
                  <c:v>297.66558837890602</c:v>
                </c:pt>
                <c:pt idx="838">
                  <c:v>296.51016235351602</c:v>
                </c:pt>
                <c:pt idx="839">
                  <c:v>296.51016235351602</c:v>
                </c:pt>
                <c:pt idx="840">
                  <c:v>294.62094116210898</c:v>
                </c:pt>
                <c:pt idx="841">
                  <c:v>294.62094116210898</c:v>
                </c:pt>
                <c:pt idx="842">
                  <c:v>292.39666748046898</c:v>
                </c:pt>
                <c:pt idx="843">
                  <c:v>292.39666748046898</c:v>
                </c:pt>
                <c:pt idx="844">
                  <c:v>289.5888671875</c:v>
                </c:pt>
                <c:pt idx="845">
                  <c:v>289.5888671875</c:v>
                </c:pt>
                <c:pt idx="846">
                  <c:v>287.66873168945301</c:v>
                </c:pt>
                <c:pt idx="847">
                  <c:v>287.66873168945301</c:v>
                </c:pt>
                <c:pt idx="848">
                  <c:v>286.17489624023398</c:v>
                </c:pt>
                <c:pt idx="849">
                  <c:v>286.17489624023398</c:v>
                </c:pt>
                <c:pt idx="850">
                  <c:v>285.56301879882801</c:v>
                </c:pt>
                <c:pt idx="851">
                  <c:v>285.56301879882801</c:v>
                </c:pt>
                <c:pt idx="852">
                  <c:v>285.16369628906301</c:v>
                </c:pt>
                <c:pt idx="853">
                  <c:v>285.16369628906301</c:v>
                </c:pt>
                <c:pt idx="854">
                  <c:v>284.74816894531301</c:v>
                </c:pt>
                <c:pt idx="855">
                  <c:v>284.74816894531301</c:v>
                </c:pt>
                <c:pt idx="856">
                  <c:v>284.447509765625</c:v>
                </c:pt>
                <c:pt idx="857">
                  <c:v>284.447509765625</c:v>
                </c:pt>
                <c:pt idx="858">
                  <c:v>286.16757202148398</c:v>
                </c:pt>
                <c:pt idx="859">
                  <c:v>286.16757202148398</c:v>
                </c:pt>
                <c:pt idx="860">
                  <c:v>285.66781616210898</c:v>
                </c:pt>
                <c:pt idx="861">
                  <c:v>285.66781616210898</c:v>
                </c:pt>
                <c:pt idx="862">
                  <c:v>285.27713012695301</c:v>
                </c:pt>
                <c:pt idx="863">
                  <c:v>285.27713012695301</c:v>
                </c:pt>
                <c:pt idx="864">
                  <c:v>284.96591186523398</c:v>
                </c:pt>
                <c:pt idx="865">
                  <c:v>284.96591186523398</c:v>
                </c:pt>
                <c:pt idx="866">
                  <c:v>286.10205078125</c:v>
                </c:pt>
                <c:pt idx="867">
                  <c:v>286.10205078125</c:v>
                </c:pt>
                <c:pt idx="868">
                  <c:v>288.33914184570301</c:v>
                </c:pt>
                <c:pt idx="869">
                  <c:v>288.33914184570301</c:v>
                </c:pt>
                <c:pt idx="870">
                  <c:v>290.99920654296898</c:v>
                </c:pt>
                <c:pt idx="871">
                  <c:v>290.99920654296898</c:v>
                </c:pt>
                <c:pt idx="872">
                  <c:v>293.82705688476602</c:v>
                </c:pt>
                <c:pt idx="873">
                  <c:v>293.82705688476602</c:v>
                </c:pt>
                <c:pt idx="874">
                  <c:v>296.32681274414102</c:v>
                </c:pt>
                <c:pt idx="875">
                  <c:v>296.32681274414102</c:v>
                </c:pt>
                <c:pt idx="876">
                  <c:v>298.51181030273398</c:v>
                </c:pt>
                <c:pt idx="877">
                  <c:v>298.51181030273398</c:v>
                </c:pt>
                <c:pt idx="878">
                  <c:v>300.24435424804699</c:v>
                </c:pt>
                <c:pt idx="879">
                  <c:v>300.24435424804699</c:v>
                </c:pt>
                <c:pt idx="880">
                  <c:v>301.41647338867199</c:v>
                </c:pt>
                <c:pt idx="881">
                  <c:v>301.41647338867199</c:v>
                </c:pt>
                <c:pt idx="882">
                  <c:v>301.76852416992199</c:v>
                </c:pt>
                <c:pt idx="883">
                  <c:v>301.76852416992199</c:v>
                </c:pt>
                <c:pt idx="884">
                  <c:v>301.29815673828102</c:v>
                </c:pt>
                <c:pt idx="885">
                  <c:v>301.29815673828102</c:v>
                </c:pt>
                <c:pt idx="886">
                  <c:v>299.81439208984398</c:v>
                </c:pt>
                <c:pt idx="887">
                  <c:v>299.81439208984398</c:v>
                </c:pt>
                <c:pt idx="888">
                  <c:v>297.86706542968801</c:v>
                </c:pt>
                <c:pt idx="889">
                  <c:v>297.86706542968801</c:v>
                </c:pt>
                <c:pt idx="890">
                  <c:v>295.57357788085898</c:v>
                </c:pt>
                <c:pt idx="891">
                  <c:v>295.57357788085898</c:v>
                </c:pt>
                <c:pt idx="892">
                  <c:v>292.89581298828102</c:v>
                </c:pt>
                <c:pt idx="893">
                  <c:v>292.89581298828102</c:v>
                </c:pt>
                <c:pt idx="894">
                  <c:v>290.48147583007801</c:v>
                </c:pt>
                <c:pt idx="895">
                  <c:v>290.48147583007801</c:v>
                </c:pt>
                <c:pt idx="896">
                  <c:v>289.07598876953102</c:v>
                </c:pt>
                <c:pt idx="897">
                  <c:v>289.07598876953102</c:v>
                </c:pt>
                <c:pt idx="898">
                  <c:v>288.129150390625</c:v>
                </c:pt>
                <c:pt idx="899">
                  <c:v>288.129150390625</c:v>
                </c:pt>
                <c:pt idx="900">
                  <c:v>287.36761474609398</c:v>
                </c:pt>
                <c:pt idx="901">
                  <c:v>287.36761474609398</c:v>
                </c:pt>
                <c:pt idx="902">
                  <c:v>286.78060913085898</c:v>
                </c:pt>
                <c:pt idx="903">
                  <c:v>286.78060913085898</c:v>
                </c:pt>
                <c:pt idx="904">
                  <c:v>286.23175048828102</c:v>
                </c:pt>
                <c:pt idx="905">
                  <c:v>286.23175048828102</c:v>
                </c:pt>
                <c:pt idx="906">
                  <c:v>286.16757202148398</c:v>
                </c:pt>
                <c:pt idx="907">
                  <c:v>286.16757202148398</c:v>
                </c:pt>
                <c:pt idx="908">
                  <c:v>285.66781616210898</c:v>
                </c:pt>
                <c:pt idx="909">
                  <c:v>285.66781616210898</c:v>
                </c:pt>
                <c:pt idx="910">
                  <c:v>285.27713012695301</c:v>
                </c:pt>
                <c:pt idx="911">
                  <c:v>285.27713012695301</c:v>
                </c:pt>
                <c:pt idx="912">
                  <c:v>284.96591186523398</c:v>
                </c:pt>
                <c:pt idx="913">
                  <c:v>284.96591186523398</c:v>
                </c:pt>
                <c:pt idx="914">
                  <c:v>286.10205078125</c:v>
                </c:pt>
                <c:pt idx="915">
                  <c:v>286.10205078125</c:v>
                </c:pt>
                <c:pt idx="916">
                  <c:v>288.33914184570301</c:v>
                </c:pt>
                <c:pt idx="917">
                  <c:v>288.33914184570301</c:v>
                </c:pt>
                <c:pt idx="918">
                  <c:v>290.99920654296898</c:v>
                </c:pt>
                <c:pt idx="919">
                  <c:v>290.99920654296898</c:v>
                </c:pt>
                <c:pt idx="920">
                  <c:v>293.82705688476602</c:v>
                </c:pt>
                <c:pt idx="921">
                  <c:v>293.82705688476602</c:v>
                </c:pt>
                <c:pt idx="922">
                  <c:v>296.32681274414102</c:v>
                </c:pt>
                <c:pt idx="923">
                  <c:v>296.32681274414102</c:v>
                </c:pt>
                <c:pt idx="924">
                  <c:v>298.51181030273398</c:v>
                </c:pt>
                <c:pt idx="925">
                  <c:v>298.51181030273398</c:v>
                </c:pt>
                <c:pt idx="926">
                  <c:v>300.24435424804699</c:v>
                </c:pt>
                <c:pt idx="927">
                  <c:v>300.24435424804699</c:v>
                </c:pt>
                <c:pt idx="928">
                  <c:v>301.41647338867199</c:v>
                </c:pt>
                <c:pt idx="929">
                  <c:v>301.41647338867199</c:v>
                </c:pt>
                <c:pt idx="930">
                  <c:v>301.76852416992199</c:v>
                </c:pt>
                <c:pt idx="931">
                  <c:v>301.76852416992199</c:v>
                </c:pt>
                <c:pt idx="932">
                  <c:v>301.29815673828102</c:v>
                </c:pt>
                <c:pt idx="933">
                  <c:v>301.29815673828102</c:v>
                </c:pt>
                <c:pt idx="934">
                  <c:v>299.81439208984398</c:v>
                </c:pt>
                <c:pt idx="935">
                  <c:v>299.81439208984398</c:v>
                </c:pt>
                <c:pt idx="936">
                  <c:v>297.86706542968801</c:v>
                </c:pt>
                <c:pt idx="937">
                  <c:v>297.86706542968801</c:v>
                </c:pt>
                <c:pt idx="938">
                  <c:v>295.57357788085898</c:v>
                </c:pt>
                <c:pt idx="939">
                  <c:v>295.57357788085898</c:v>
                </c:pt>
                <c:pt idx="940">
                  <c:v>292.89581298828102</c:v>
                </c:pt>
                <c:pt idx="941">
                  <c:v>292.89581298828102</c:v>
                </c:pt>
                <c:pt idx="942">
                  <c:v>290.48147583007801</c:v>
                </c:pt>
                <c:pt idx="943">
                  <c:v>290.48147583007801</c:v>
                </c:pt>
                <c:pt idx="944">
                  <c:v>289.07598876953102</c:v>
                </c:pt>
                <c:pt idx="945">
                  <c:v>289.07598876953102</c:v>
                </c:pt>
                <c:pt idx="946">
                  <c:v>288.129150390625</c:v>
                </c:pt>
                <c:pt idx="947">
                  <c:v>288.129150390625</c:v>
                </c:pt>
                <c:pt idx="948">
                  <c:v>287.36761474609398</c:v>
                </c:pt>
                <c:pt idx="949">
                  <c:v>287.36761474609398</c:v>
                </c:pt>
                <c:pt idx="950">
                  <c:v>286.78060913085898</c:v>
                </c:pt>
                <c:pt idx="951">
                  <c:v>286.78060913085898</c:v>
                </c:pt>
                <c:pt idx="952">
                  <c:v>286.23175048828102</c:v>
                </c:pt>
                <c:pt idx="953">
                  <c:v>286.23175048828102</c:v>
                </c:pt>
                <c:pt idx="954">
                  <c:v>289.33404541015602</c:v>
                </c:pt>
                <c:pt idx="955">
                  <c:v>289.33404541015602</c:v>
                </c:pt>
                <c:pt idx="956">
                  <c:v>288.62432861328102</c:v>
                </c:pt>
                <c:pt idx="957">
                  <c:v>288.62432861328102</c:v>
                </c:pt>
                <c:pt idx="958">
                  <c:v>288.29592895507801</c:v>
                </c:pt>
                <c:pt idx="959">
                  <c:v>288.29592895507801</c:v>
                </c:pt>
                <c:pt idx="960">
                  <c:v>287.92721557617199</c:v>
                </c:pt>
                <c:pt idx="961">
                  <c:v>287.92721557617199</c:v>
                </c:pt>
                <c:pt idx="962">
                  <c:v>288.22717285156301</c:v>
                </c:pt>
                <c:pt idx="963">
                  <c:v>288.22717285156301</c:v>
                </c:pt>
                <c:pt idx="964">
                  <c:v>290.50833129882801</c:v>
                </c:pt>
                <c:pt idx="965">
                  <c:v>290.50833129882801</c:v>
                </c:pt>
                <c:pt idx="966">
                  <c:v>294.00750732421898</c:v>
                </c:pt>
                <c:pt idx="967">
                  <c:v>294.00750732421898</c:v>
                </c:pt>
                <c:pt idx="968">
                  <c:v>297.83486938476602</c:v>
                </c:pt>
                <c:pt idx="969">
                  <c:v>297.83486938476602</c:v>
                </c:pt>
                <c:pt idx="970">
                  <c:v>301.54940795898398</c:v>
                </c:pt>
                <c:pt idx="971">
                  <c:v>301.54940795898398</c:v>
                </c:pt>
                <c:pt idx="972">
                  <c:v>304.81472778320301</c:v>
                </c:pt>
                <c:pt idx="973">
                  <c:v>304.81472778320301</c:v>
                </c:pt>
                <c:pt idx="974">
                  <c:v>307.27551269531301</c:v>
                </c:pt>
                <c:pt idx="975">
                  <c:v>307.27551269531301</c:v>
                </c:pt>
                <c:pt idx="976">
                  <c:v>308.81094360351602</c:v>
                </c:pt>
                <c:pt idx="977">
                  <c:v>308.81094360351602</c:v>
                </c:pt>
                <c:pt idx="978">
                  <c:v>309.09344482421898</c:v>
                </c:pt>
                <c:pt idx="979">
                  <c:v>309.09344482421898</c:v>
                </c:pt>
                <c:pt idx="980">
                  <c:v>307.90252685546898</c:v>
                </c:pt>
                <c:pt idx="981">
                  <c:v>307.90252685546898</c:v>
                </c:pt>
                <c:pt idx="982">
                  <c:v>305.58084106445301</c:v>
                </c:pt>
                <c:pt idx="983">
                  <c:v>305.58084106445301</c:v>
                </c:pt>
                <c:pt idx="984">
                  <c:v>302.68258666992199</c:v>
                </c:pt>
                <c:pt idx="985">
                  <c:v>302.68258666992199</c:v>
                </c:pt>
                <c:pt idx="986">
                  <c:v>299.32974243164102</c:v>
                </c:pt>
                <c:pt idx="987">
                  <c:v>299.32974243164102</c:v>
                </c:pt>
                <c:pt idx="988">
                  <c:v>295.89929199218801</c:v>
                </c:pt>
                <c:pt idx="989">
                  <c:v>295.89929199218801</c:v>
                </c:pt>
                <c:pt idx="990">
                  <c:v>293.53195190429699</c:v>
                </c:pt>
                <c:pt idx="991">
                  <c:v>293.53195190429699</c:v>
                </c:pt>
                <c:pt idx="992">
                  <c:v>292.35418701171898</c:v>
                </c:pt>
                <c:pt idx="993">
                  <c:v>292.35418701171898</c:v>
                </c:pt>
                <c:pt idx="994">
                  <c:v>291.37756347656301</c:v>
                </c:pt>
                <c:pt idx="995">
                  <c:v>291.37756347656301</c:v>
                </c:pt>
                <c:pt idx="996">
                  <c:v>290.67294311523398</c:v>
                </c:pt>
                <c:pt idx="997">
                  <c:v>290.67294311523398</c:v>
                </c:pt>
                <c:pt idx="998">
                  <c:v>290.04672241210898</c:v>
                </c:pt>
                <c:pt idx="999">
                  <c:v>290.04672241210898</c:v>
                </c:pt>
                <c:pt idx="1000">
                  <c:v>289.41891479492199</c:v>
                </c:pt>
                <c:pt idx="1001">
                  <c:v>289.41891479492199</c:v>
                </c:pt>
                <c:pt idx="1002">
                  <c:v>289.33404541015602</c:v>
                </c:pt>
                <c:pt idx="1003">
                  <c:v>289.33404541015602</c:v>
                </c:pt>
                <c:pt idx="1004">
                  <c:v>288.62432861328102</c:v>
                </c:pt>
                <c:pt idx="1005">
                  <c:v>288.62432861328102</c:v>
                </c:pt>
                <c:pt idx="1006">
                  <c:v>288.29592895507801</c:v>
                </c:pt>
                <c:pt idx="1007">
                  <c:v>288.29592895507801</c:v>
                </c:pt>
                <c:pt idx="1008">
                  <c:v>287.92721557617199</c:v>
                </c:pt>
                <c:pt idx="1009">
                  <c:v>287.92721557617199</c:v>
                </c:pt>
                <c:pt idx="1010">
                  <c:v>288.22717285156301</c:v>
                </c:pt>
                <c:pt idx="1011">
                  <c:v>288.22717285156301</c:v>
                </c:pt>
                <c:pt idx="1012">
                  <c:v>290.50833129882801</c:v>
                </c:pt>
                <c:pt idx="1013">
                  <c:v>290.50833129882801</c:v>
                </c:pt>
                <c:pt idx="1014">
                  <c:v>294.00750732421898</c:v>
                </c:pt>
                <c:pt idx="1015">
                  <c:v>294.00750732421898</c:v>
                </c:pt>
                <c:pt idx="1016">
                  <c:v>297.83486938476602</c:v>
                </c:pt>
                <c:pt idx="1017">
                  <c:v>297.83486938476602</c:v>
                </c:pt>
                <c:pt idx="1018">
                  <c:v>301.54940795898398</c:v>
                </c:pt>
                <c:pt idx="1019">
                  <c:v>301.54940795898398</c:v>
                </c:pt>
                <c:pt idx="1020">
                  <c:v>304.81472778320301</c:v>
                </c:pt>
                <c:pt idx="1021">
                  <c:v>304.81472778320301</c:v>
                </c:pt>
                <c:pt idx="1022">
                  <c:v>307.27551269531301</c:v>
                </c:pt>
                <c:pt idx="1023">
                  <c:v>307.27551269531301</c:v>
                </c:pt>
                <c:pt idx="1024">
                  <c:v>308.81094360351602</c:v>
                </c:pt>
                <c:pt idx="1025">
                  <c:v>308.81094360351602</c:v>
                </c:pt>
                <c:pt idx="1026">
                  <c:v>309.09344482421898</c:v>
                </c:pt>
                <c:pt idx="1027">
                  <c:v>309.09344482421898</c:v>
                </c:pt>
                <c:pt idx="1028">
                  <c:v>307.90252685546898</c:v>
                </c:pt>
                <c:pt idx="1029">
                  <c:v>307.90252685546898</c:v>
                </c:pt>
                <c:pt idx="1030">
                  <c:v>305.58084106445301</c:v>
                </c:pt>
                <c:pt idx="1031">
                  <c:v>305.58084106445301</c:v>
                </c:pt>
                <c:pt idx="1032">
                  <c:v>302.68258666992199</c:v>
                </c:pt>
                <c:pt idx="1033">
                  <c:v>302.68258666992199</c:v>
                </c:pt>
                <c:pt idx="1034">
                  <c:v>299.32974243164102</c:v>
                </c:pt>
                <c:pt idx="1035">
                  <c:v>299.32974243164102</c:v>
                </c:pt>
                <c:pt idx="1036">
                  <c:v>295.89929199218801</c:v>
                </c:pt>
                <c:pt idx="1037">
                  <c:v>295.89929199218801</c:v>
                </c:pt>
                <c:pt idx="1038">
                  <c:v>293.53195190429699</c:v>
                </c:pt>
                <c:pt idx="1039">
                  <c:v>293.53195190429699</c:v>
                </c:pt>
                <c:pt idx="1040">
                  <c:v>292.35418701171898</c:v>
                </c:pt>
                <c:pt idx="1041">
                  <c:v>292.35418701171898</c:v>
                </c:pt>
                <c:pt idx="1042">
                  <c:v>291.37756347656301</c:v>
                </c:pt>
                <c:pt idx="1043">
                  <c:v>291.37756347656301</c:v>
                </c:pt>
                <c:pt idx="1044">
                  <c:v>290.67294311523398</c:v>
                </c:pt>
                <c:pt idx="1045">
                  <c:v>290.67294311523398</c:v>
                </c:pt>
                <c:pt idx="1046">
                  <c:v>290.04672241210898</c:v>
                </c:pt>
                <c:pt idx="1047">
                  <c:v>290.04672241210898</c:v>
                </c:pt>
                <c:pt idx="1048">
                  <c:v>289.41891479492199</c:v>
                </c:pt>
                <c:pt idx="1049">
                  <c:v>289.41891479492199</c:v>
                </c:pt>
                <c:pt idx="1050">
                  <c:v>282.62780761718801</c:v>
                </c:pt>
                <c:pt idx="1051">
                  <c:v>282.62780761718801</c:v>
                </c:pt>
                <c:pt idx="1052">
                  <c:v>282.49005126953102</c:v>
                </c:pt>
                <c:pt idx="1053">
                  <c:v>282.49005126953102</c:v>
                </c:pt>
                <c:pt idx="1054">
                  <c:v>282.24087524414102</c:v>
                </c:pt>
                <c:pt idx="1055">
                  <c:v>282.24087524414102</c:v>
                </c:pt>
                <c:pt idx="1056">
                  <c:v>282.0751953125</c:v>
                </c:pt>
                <c:pt idx="1057">
                  <c:v>282.0751953125</c:v>
                </c:pt>
                <c:pt idx="1058">
                  <c:v>283.39956665039102</c:v>
                </c:pt>
                <c:pt idx="1059">
                  <c:v>283.39956665039102</c:v>
                </c:pt>
                <c:pt idx="1060">
                  <c:v>286.67453002929699</c:v>
                </c:pt>
                <c:pt idx="1061">
                  <c:v>286.67453002929699</c:v>
                </c:pt>
                <c:pt idx="1062">
                  <c:v>290.61090087890602</c:v>
                </c:pt>
                <c:pt idx="1063">
                  <c:v>290.61090087890602</c:v>
                </c:pt>
                <c:pt idx="1064">
                  <c:v>294.50054931640602</c:v>
                </c:pt>
                <c:pt idx="1065">
                  <c:v>294.50054931640602</c:v>
                </c:pt>
                <c:pt idx="1066">
                  <c:v>298.147705078125</c:v>
                </c:pt>
                <c:pt idx="1067">
                  <c:v>298.147705078125</c:v>
                </c:pt>
                <c:pt idx="1068">
                  <c:v>300.58566284179699</c:v>
                </c:pt>
                <c:pt idx="1069">
                  <c:v>300.58566284179699</c:v>
                </c:pt>
                <c:pt idx="1070">
                  <c:v>302.21322631835898</c:v>
                </c:pt>
                <c:pt idx="1071">
                  <c:v>302.21322631835898</c:v>
                </c:pt>
                <c:pt idx="1072">
                  <c:v>302.42562866210898</c:v>
                </c:pt>
                <c:pt idx="1073">
                  <c:v>302.42562866210898</c:v>
                </c:pt>
                <c:pt idx="1074">
                  <c:v>300.811767578125</c:v>
                </c:pt>
                <c:pt idx="1075">
                  <c:v>300.811767578125</c:v>
                </c:pt>
                <c:pt idx="1076">
                  <c:v>297.95086669921898</c:v>
                </c:pt>
                <c:pt idx="1077">
                  <c:v>297.95086669921898</c:v>
                </c:pt>
                <c:pt idx="1078">
                  <c:v>294.38830566406301</c:v>
                </c:pt>
                <c:pt idx="1079">
                  <c:v>294.38830566406301</c:v>
                </c:pt>
                <c:pt idx="1080">
                  <c:v>290.406005859375</c:v>
                </c:pt>
                <c:pt idx="1081">
                  <c:v>290.406005859375</c:v>
                </c:pt>
                <c:pt idx="1082">
                  <c:v>287.27606201171898</c:v>
                </c:pt>
                <c:pt idx="1083">
                  <c:v>287.27606201171898</c:v>
                </c:pt>
                <c:pt idx="1084">
                  <c:v>285.70944213867199</c:v>
                </c:pt>
                <c:pt idx="1085">
                  <c:v>285.70944213867199</c:v>
                </c:pt>
                <c:pt idx="1086">
                  <c:v>284.79727172851602</c:v>
                </c:pt>
                <c:pt idx="1087">
                  <c:v>284.79727172851602</c:v>
                </c:pt>
                <c:pt idx="1088">
                  <c:v>284.01181030273398</c:v>
                </c:pt>
                <c:pt idx="1089">
                  <c:v>284.01181030273398</c:v>
                </c:pt>
                <c:pt idx="1090">
                  <c:v>283.36599731445301</c:v>
                </c:pt>
                <c:pt idx="1091">
                  <c:v>283.36599731445301</c:v>
                </c:pt>
                <c:pt idx="1092">
                  <c:v>282.87353515625</c:v>
                </c:pt>
                <c:pt idx="1093">
                  <c:v>282.87353515625</c:v>
                </c:pt>
                <c:pt idx="1094">
                  <c:v>282.89489746093801</c:v>
                </c:pt>
                <c:pt idx="1095">
                  <c:v>282.89489746093801</c:v>
                </c:pt>
                <c:pt idx="1096">
                  <c:v>282.62780761718801</c:v>
                </c:pt>
                <c:pt idx="1097">
                  <c:v>282.62780761718801</c:v>
                </c:pt>
                <c:pt idx="1098">
                  <c:v>282.49005126953102</c:v>
                </c:pt>
                <c:pt idx="1099">
                  <c:v>282.49005126953102</c:v>
                </c:pt>
                <c:pt idx="1100">
                  <c:v>282.24087524414102</c:v>
                </c:pt>
                <c:pt idx="1101">
                  <c:v>282.24087524414102</c:v>
                </c:pt>
                <c:pt idx="1102">
                  <c:v>282.0751953125</c:v>
                </c:pt>
                <c:pt idx="1103">
                  <c:v>282.0751953125</c:v>
                </c:pt>
                <c:pt idx="1104">
                  <c:v>283.39956665039102</c:v>
                </c:pt>
                <c:pt idx="1105">
                  <c:v>283.39956665039102</c:v>
                </c:pt>
                <c:pt idx="1106">
                  <c:v>286.67453002929699</c:v>
                </c:pt>
                <c:pt idx="1107">
                  <c:v>286.67453002929699</c:v>
                </c:pt>
                <c:pt idx="1108">
                  <c:v>290.61090087890602</c:v>
                </c:pt>
                <c:pt idx="1109">
                  <c:v>290.61090087890602</c:v>
                </c:pt>
                <c:pt idx="1110">
                  <c:v>294.50054931640602</c:v>
                </c:pt>
                <c:pt idx="1111">
                  <c:v>294.50054931640602</c:v>
                </c:pt>
                <c:pt idx="1112">
                  <c:v>298.147705078125</c:v>
                </c:pt>
                <c:pt idx="1113">
                  <c:v>298.147705078125</c:v>
                </c:pt>
                <c:pt idx="1114">
                  <c:v>300.58566284179699</c:v>
                </c:pt>
                <c:pt idx="1115">
                  <c:v>300.58566284179699</c:v>
                </c:pt>
                <c:pt idx="1116">
                  <c:v>302.21322631835898</c:v>
                </c:pt>
                <c:pt idx="1117">
                  <c:v>302.21322631835898</c:v>
                </c:pt>
                <c:pt idx="1118">
                  <c:v>302.42562866210898</c:v>
                </c:pt>
                <c:pt idx="1119">
                  <c:v>302.42562866210898</c:v>
                </c:pt>
                <c:pt idx="1120">
                  <c:v>300.811767578125</c:v>
                </c:pt>
                <c:pt idx="1121">
                  <c:v>300.811767578125</c:v>
                </c:pt>
                <c:pt idx="1122">
                  <c:v>297.95086669921898</c:v>
                </c:pt>
                <c:pt idx="1123">
                  <c:v>297.95086669921898</c:v>
                </c:pt>
                <c:pt idx="1124">
                  <c:v>294.38830566406301</c:v>
                </c:pt>
                <c:pt idx="1125">
                  <c:v>294.38830566406301</c:v>
                </c:pt>
                <c:pt idx="1126">
                  <c:v>290.406005859375</c:v>
                </c:pt>
                <c:pt idx="1127">
                  <c:v>290.406005859375</c:v>
                </c:pt>
                <c:pt idx="1128">
                  <c:v>287.27606201171898</c:v>
                </c:pt>
                <c:pt idx="1129">
                  <c:v>287.27606201171898</c:v>
                </c:pt>
                <c:pt idx="1130">
                  <c:v>285.70944213867199</c:v>
                </c:pt>
                <c:pt idx="1131">
                  <c:v>285.70944213867199</c:v>
                </c:pt>
                <c:pt idx="1132">
                  <c:v>284.79727172851602</c:v>
                </c:pt>
                <c:pt idx="1133">
                  <c:v>284.79727172851602</c:v>
                </c:pt>
                <c:pt idx="1134">
                  <c:v>284.01181030273398</c:v>
                </c:pt>
                <c:pt idx="1135">
                  <c:v>284.01181030273398</c:v>
                </c:pt>
                <c:pt idx="1136">
                  <c:v>283.36599731445301</c:v>
                </c:pt>
                <c:pt idx="1137">
                  <c:v>283.36599731445301</c:v>
                </c:pt>
                <c:pt idx="1138">
                  <c:v>282.87353515625</c:v>
                </c:pt>
                <c:pt idx="1139">
                  <c:v>282.87353515625</c:v>
                </c:pt>
                <c:pt idx="1140">
                  <c:v>282.89489746093801</c:v>
                </c:pt>
                <c:pt idx="1141">
                  <c:v>282.89489746093801</c:v>
                </c:pt>
                <c:pt idx="1142">
                  <c:v>274.43478393554699</c:v>
                </c:pt>
                <c:pt idx="1143">
                  <c:v>274.43478393554699</c:v>
                </c:pt>
                <c:pt idx="1144">
                  <c:v>278.84591674804699</c:v>
                </c:pt>
                <c:pt idx="1145">
                  <c:v>278.84591674804699</c:v>
                </c:pt>
                <c:pt idx="1146">
                  <c:v>278.73590087890602</c:v>
                </c:pt>
                <c:pt idx="1147">
                  <c:v>278.73590087890602</c:v>
                </c:pt>
                <c:pt idx="1148">
                  <c:v>278.22726440429699</c:v>
                </c:pt>
                <c:pt idx="1149">
                  <c:v>278.22726440429699</c:v>
                </c:pt>
                <c:pt idx="1150">
                  <c:v>277.68765258789102</c:v>
                </c:pt>
                <c:pt idx="1151">
                  <c:v>277.68765258789102</c:v>
                </c:pt>
                <c:pt idx="1152">
                  <c:v>277.57839965820301</c:v>
                </c:pt>
                <c:pt idx="1153">
                  <c:v>277.57839965820301</c:v>
                </c:pt>
                <c:pt idx="1154">
                  <c:v>279.01953125</c:v>
                </c:pt>
                <c:pt idx="1155">
                  <c:v>279.01953125</c:v>
                </c:pt>
                <c:pt idx="1156">
                  <c:v>281.71929931640602</c:v>
                </c:pt>
                <c:pt idx="1157">
                  <c:v>281.71929931640602</c:v>
                </c:pt>
                <c:pt idx="1158">
                  <c:v>285.79348754882801</c:v>
                </c:pt>
                <c:pt idx="1159">
                  <c:v>285.79348754882801</c:v>
                </c:pt>
                <c:pt idx="1160">
                  <c:v>288.35641479492199</c:v>
                </c:pt>
                <c:pt idx="1161">
                  <c:v>288.35641479492199</c:v>
                </c:pt>
                <c:pt idx="1162">
                  <c:v>290.337158203125</c:v>
                </c:pt>
                <c:pt idx="1163">
                  <c:v>290.337158203125</c:v>
                </c:pt>
                <c:pt idx="1164">
                  <c:v>291.29299926757801</c:v>
                </c:pt>
                <c:pt idx="1165">
                  <c:v>291.29299926757801</c:v>
                </c:pt>
                <c:pt idx="1166">
                  <c:v>291.22351074218801</c:v>
                </c:pt>
                <c:pt idx="1167">
                  <c:v>291.22351074218801</c:v>
                </c:pt>
                <c:pt idx="1168">
                  <c:v>289.24276733398398</c:v>
                </c:pt>
                <c:pt idx="1169">
                  <c:v>289.24276733398398</c:v>
                </c:pt>
                <c:pt idx="1170">
                  <c:v>286.89059448242199</c:v>
                </c:pt>
                <c:pt idx="1171">
                  <c:v>286.89059448242199</c:v>
                </c:pt>
                <c:pt idx="1172">
                  <c:v>283.81414794921898</c:v>
                </c:pt>
                <c:pt idx="1173">
                  <c:v>283.81414794921898</c:v>
                </c:pt>
                <c:pt idx="1174">
                  <c:v>280.80252075195301</c:v>
                </c:pt>
                <c:pt idx="1175">
                  <c:v>280.80252075195301</c:v>
                </c:pt>
                <c:pt idx="1176">
                  <c:v>279.96151733398398</c:v>
                </c:pt>
                <c:pt idx="1177">
                  <c:v>279.96151733398398</c:v>
                </c:pt>
                <c:pt idx="1178">
                  <c:v>279.65994262695301</c:v>
                </c:pt>
                <c:pt idx="1179">
                  <c:v>279.65994262695301</c:v>
                </c:pt>
                <c:pt idx="1180">
                  <c:v>279.63748168945301</c:v>
                </c:pt>
                <c:pt idx="1181">
                  <c:v>279.63748168945301</c:v>
                </c:pt>
                <c:pt idx="1182">
                  <c:v>279.37582397460898</c:v>
                </c:pt>
                <c:pt idx="1183">
                  <c:v>279.37582397460898</c:v>
                </c:pt>
                <c:pt idx="1184">
                  <c:v>279.48403930664102</c:v>
                </c:pt>
                <c:pt idx="1185">
                  <c:v>279.48403930664102</c:v>
                </c:pt>
                <c:pt idx="1186">
                  <c:v>279.79302978515602</c:v>
                </c:pt>
                <c:pt idx="1187">
                  <c:v>279.79302978515602</c:v>
                </c:pt>
                <c:pt idx="1188">
                  <c:v>275.79229736328102</c:v>
                </c:pt>
                <c:pt idx="1189">
                  <c:v>275.79229736328102</c:v>
                </c:pt>
                <c:pt idx="1190">
                  <c:v>274.43478393554699</c:v>
                </c:pt>
                <c:pt idx="1191">
                  <c:v>274.43478393554699</c:v>
                </c:pt>
                <c:pt idx="1192">
                  <c:v>278.84591674804699</c:v>
                </c:pt>
                <c:pt idx="1193">
                  <c:v>278.84591674804699</c:v>
                </c:pt>
                <c:pt idx="1194">
                  <c:v>278.73590087890602</c:v>
                </c:pt>
                <c:pt idx="1195">
                  <c:v>278.73590087890602</c:v>
                </c:pt>
                <c:pt idx="1196">
                  <c:v>278.22726440429699</c:v>
                </c:pt>
                <c:pt idx="1197">
                  <c:v>278.22726440429699</c:v>
                </c:pt>
                <c:pt idx="1198">
                  <c:v>277.68765258789102</c:v>
                </c:pt>
                <c:pt idx="1199">
                  <c:v>277.68765258789102</c:v>
                </c:pt>
                <c:pt idx="1200">
                  <c:v>277.57839965820301</c:v>
                </c:pt>
                <c:pt idx="1201">
                  <c:v>277.57839965820301</c:v>
                </c:pt>
                <c:pt idx="1202">
                  <c:v>279.01953125</c:v>
                </c:pt>
                <c:pt idx="1203">
                  <c:v>279.01953125</c:v>
                </c:pt>
                <c:pt idx="1204">
                  <c:v>281.71929931640602</c:v>
                </c:pt>
                <c:pt idx="1205">
                  <c:v>281.71929931640602</c:v>
                </c:pt>
                <c:pt idx="1206">
                  <c:v>285.79348754882801</c:v>
                </c:pt>
                <c:pt idx="1207">
                  <c:v>285.79348754882801</c:v>
                </c:pt>
                <c:pt idx="1208">
                  <c:v>288.35641479492199</c:v>
                </c:pt>
                <c:pt idx="1209">
                  <c:v>288.35641479492199</c:v>
                </c:pt>
                <c:pt idx="1210">
                  <c:v>290.337158203125</c:v>
                </c:pt>
                <c:pt idx="1211">
                  <c:v>290.337158203125</c:v>
                </c:pt>
                <c:pt idx="1212">
                  <c:v>291.29299926757801</c:v>
                </c:pt>
                <c:pt idx="1213">
                  <c:v>291.29299926757801</c:v>
                </c:pt>
                <c:pt idx="1214">
                  <c:v>291.22351074218801</c:v>
                </c:pt>
                <c:pt idx="1215">
                  <c:v>291.22351074218801</c:v>
                </c:pt>
                <c:pt idx="1216">
                  <c:v>289.24276733398398</c:v>
                </c:pt>
                <c:pt idx="1217">
                  <c:v>289.24276733398398</c:v>
                </c:pt>
                <c:pt idx="1218">
                  <c:v>286.89059448242199</c:v>
                </c:pt>
                <c:pt idx="1219">
                  <c:v>286.89059448242199</c:v>
                </c:pt>
                <c:pt idx="1220">
                  <c:v>283.81414794921898</c:v>
                </c:pt>
                <c:pt idx="1221">
                  <c:v>283.81414794921898</c:v>
                </c:pt>
                <c:pt idx="1222">
                  <c:v>280.80252075195301</c:v>
                </c:pt>
                <c:pt idx="1223">
                  <c:v>280.80252075195301</c:v>
                </c:pt>
                <c:pt idx="1224">
                  <c:v>279.96151733398398</c:v>
                </c:pt>
                <c:pt idx="1225">
                  <c:v>279.96151733398398</c:v>
                </c:pt>
                <c:pt idx="1226">
                  <c:v>279.65994262695301</c:v>
                </c:pt>
                <c:pt idx="1227">
                  <c:v>279.65994262695301</c:v>
                </c:pt>
                <c:pt idx="1228">
                  <c:v>279.63748168945301</c:v>
                </c:pt>
                <c:pt idx="1229">
                  <c:v>279.63748168945301</c:v>
                </c:pt>
                <c:pt idx="1230">
                  <c:v>279.37582397460898</c:v>
                </c:pt>
                <c:pt idx="1231">
                  <c:v>279.37582397460898</c:v>
                </c:pt>
                <c:pt idx="1232">
                  <c:v>279.48403930664102</c:v>
                </c:pt>
                <c:pt idx="1233">
                  <c:v>279.48403930664102</c:v>
                </c:pt>
                <c:pt idx="1234">
                  <c:v>279.79302978515602</c:v>
                </c:pt>
                <c:pt idx="1235">
                  <c:v>279.79302978515602</c:v>
                </c:pt>
                <c:pt idx="1236">
                  <c:v>275.79229736328102</c:v>
                </c:pt>
                <c:pt idx="1237">
                  <c:v>275.79229736328102</c:v>
                </c:pt>
                <c:pt idx="1238">
                  <c:v>275.0751953125</c:v>
                </c:pt>
                <c:pt idx="1239">
                  <c:v>275.0751953125</c:v>
                </c:pt>
                <c:pt idx="1240">
                  <c:v>274.96746826171898</c:v>
                </c:pt>
                <c:pt idx="1241">
                  <c:v>274.96746826171898</c:v>
                </c:pt>
                <c:pt idx="1242">
                  <c:v>274.92422485351602</c:v>
                </c:pt>
                <c:pt idx="1243">
                  <c:v>274.92422485351602</c:v>
                </c:pt>
                <c:pt idx="1244">
                  <c:v>275.085205078125</c:v>
                </c:pt>
                <c:pt idx="1245">
                  <c:v>275.085205078125</c:v>
                </c:pt>
                <c:pt idx="1246">
                  <c:v>275.02020263671898</c:v>
                </c:pt>
                <c:pt idx="1247">
                  <c:v>275.02020263671898</c:v>
                </c:pt>
                <c:pt idx="1248">
                  <c:v>274.83123779296898</c:v>
                </c:pt>
                <c:pt idx="1249">
                  <c:v>274.83123779296898</c:v>
                </c:pt>
                <c:pt idx="1250">
                  <c:v>275.43942260742199</c:v>
                </c:pt>
                <c:pt idx="1251">
                  <c:v>275.43942260742199</c:v>
                </c:pt>
                <c:pt idx="1252">
                  <c:v>278.03826904296898</c:v>
                </c:pt>
                <c:pt idx="1253">
                  <c:v>278.03826904296898</c:v>
                </c:pt>
                <c:pt idx="1254">
                  <c:v>281.38153076171898</c:v>
                </c:pt>
                <c:pt idx="1255">
                  <c:v>281.38153076171898</c:v>
                </c:pt>
                <c:pt idx="1256">
                  <c:v>284.60549926757801</c:v>
                </c:pt>
                <c:pt idx="1257">
                  <c:v>284.60549926757801</c:v>
                </c:pt>
                <c:pt idx="1258">
                  <c:v>286.81149291992199</c:v>
                </c:pt>
                <c:pt idx="1259">
                  <c:v>286.81149291992199</c:v>
                </c:pt>
                <c:pt idx="1260">
                  <c:v>288.1318359375</c:v>
                </c:pt>
                <c:pt idx="1261">
                  <c:v>288.1318359375</c:v>
                </c:pt>
                <c:pt idx="1262">
                  <c:v>287.86923217773398</c:v>
                </c:pt>
                <c:pt idx="1263">
                  <c:v>287.86923217773398</c:v>
                </c:pt>
                <c:pt idx="1264">
                  <c:v>286.28115844726602</c:v>
                </c:pt>
                <c:pt idx="1265">
                  <c:v>286.28115844726602</c:v>
                </c:pt>
                <c:pt idx="1266">
                  <c:v>283.11502075195301</c:v>
                </c:pt>
                <c:pt idx="1267">
                  <c:v>283.11502075195301</c:v>
                </c:pt>
                <c:pt idx="1268">
                  <c:v>279.58126831054699</c:v>
                </c:pt>
                <c:pt idx="1269">
                  <c:v>279.58126831054699</c:v>
                </c:pt>
                <c:pt idx="1270">
                  <c:v>277.87365722656301</c:v>
                </c:pt>
                <c:pt idx="1271">
                  <c:v>277.87365722656301</c:v>
                </c:pt>
                <c:pt idx="1272">
                  <c:v>277.29306030273398</c:v>
                </c:pt>
                <c:pt idx="1273">
                  <c:v>277.29306030273398</c:v>
                </c:pt>
                <c:pt idx="1274">
                  <c:v>276.98074340820301</c:v>
                </c:pt>
                <c:pt idx="1275">
                  <c:v>276.98074340820301</c:v>
                </c:pt>
                <c:pt idx="1276">
                  <c:v>276.60626220703102</c:v>
                </c:pt>
                <c:pt idx="1277">
                  <c:v>276.60626220703102</c:v>
                </c:pt>
                <c:pt idx="1278">
                  <c:v>276.14959716796898</c:v>
                </c:pt>
                <c:pt idx="1279">
                  <c:v>276.14959716796898</c:v>
                </c:pt>
                <c:pt idx="1280">
                  <c:v>275.88937377929699</c:v>
                </c:pt>
                <c:pt idx="1281">
                  <c:v>275.88937377929699</c:v>
                </c:pt>
                <c:pt idx="1282">
                  <c:v>275.75357055664102</c:v>
                </c:pt>
                <c:pt idx="1283">
                  <c:v>275.75357055664102</c:v>
                </c:pt>
                <c:pt idx="1284">
                  <c:v>275.626220703125</c:v>
                </c:pt>
                <c:pt idx="1285">
                  <c:v>275.626220703125</c:v>
                </c:pt>
                <c:pt idx="1286">
                  <c:v>275.0751953125</c:v>
                </c:pt>
                <c:pt idx="1287">
                  <c:v>275.0751953125</c:v>
                </c:pt>
                <c:pt idx="1288">
                  <c:v>274.96746826171898</c:v>
                </c:pt>
                <c:pt idx="1289">
                  <c:v>274.96746826171898</c:v>
                </c:pt>
                <c:pt idx="1290">
                  <c:v>274.92422485351602</c:v>
                </c:pt>
                <c:pt idx="1291">
                  <c:v>274.92422485351602</c:v>
                </c:pt>
                <c:pt idx="1292">
                  <c:v>275.085205078125</c:v>
                </c:pt>
                <c:pt idx="1293">
                  <c:v>275.085205078125</c:v>
                </c:pt>
                <c:pt idx="1294">
                  <c:v>275.02020263671898</c:v>
                </c:pt>
                <c:pt idx="1295">
                  <c:v>275.02020263671898</c:v>
                </c:pt>
                <c:pt idx="1296">
                  <c:v>274.83123779296898</c:v>
                </c:pt>
                <c:pt idx="1297">
                  <c:v>274.83123779296898</c:v>
                </c:pt>
                <c:pt idx="1298">
                  <c:v>275.43942260742199</c:v>
                </c:pt>
                <c:pt idx="1299">
                  <c:v>275.43942260742199</c:v>
                </c:pt>
                <c:pt idx="1300">
                  <c:v>278.03826904296898</c:v>
                </c:pt>
                <c:pt idx="1301">
                  <c:v>278.03826904296898</c:v>
                </c:pt>
                <c:pt idx="1302">
                  <c:v>281.38153076171898</c:v>
                </c:pt>
                <c:pt idx="1303">
                  <c:v>281.38153076171898</c:v>
                </c:pt>
                <c:pt idx="1304">
                  <c:v>284.60549926757801</c:v>
                </c:pt>
                <c:pt idx="1305">
                  <c:v>284.60549926757801</c:v>
                </c:pt>
                <c:pt idx="1306">
                  <c:v>286.81149291992199</c:v>
                </c:pt>
                <c:pt idx="1307">
                  <c:v>286.81149291992199</c:v>
                </c:pt>
                <c:pt idx="1308">
                  <c:v>288.1318359375</c:v>
                </c:pt>
                <c:pt idx="1309">
                  <c:v>288.1318359375</c:v>
                </c:pt>
                <c:pt idx="1310">
                  <c:v>287.86923217773398</c:v>
                </c:pt>
                <c:pt idx="1311">
                  <c:v>287.86923217773398</c:v>
                </c:pt>
                <c:pt idx="1312">
                  <c:v>286.28115844726602</c:v>
                </c:pt>
                <c:pt idx="1313">
                  <c:v>286.28115844726602</c:v>
                </c:pt>
                <c:pt idx="1314">
                  <c:v>283.11502075195301</c:v>
                </c:pt>
                <c:pt idx="1315">
                  <c:v>283.11502075195301</c:v>
                </c:pt>
                <c:pt idx="1316">
                  <c:v>279.58126831054699</c:v>
                </c:pt>
                <c:pt idx="1317">
                  <c:v>279.58126831054699</c:v>
                </c:pt>
                <c:pt idx="1318">
                  <c:v>277.87365722656301</c:v>
                </c:pt>
                <c:pt idx="1319">
                  <c:v>277.87365722656301</c:v>
                </c:pt>
                <c:pt idx="1320">
                  <c:v>277.29306030273398</c:v>
                </c:pt>
                <c:pt idx="1321">
                  <c:v>277.29306030273398</c:v>
                </c:pt>
                <c:pt idx="1322">
                  <c:v>276.98074340820301</c:v>
                </c:pt>
                <c:pt idx="1323">
                  <c:v>276.98074340820301</c:v>
                </c:pt>
                <c:pt idx="1324">
                  <c:v>276.60626220703102</c:v>
                </c:pt>
                <c:pt idx="1325">
                  <c:v>276.60626220703102</c:v>
                </c:pt>
                <c:pt idx="1326">
                  <c:v>276.14959716796898</c:v>
                </c:pt>
                <c:pt idx="1327">
                  <c:v>276.14959716796898</c:v>
                </c:pt>
                <c:pt idx="1328">
                  <c:v>275.88937377929699</c:v>
                </c:pt>
                <c:pt idx="1329">
                  <c:v>275.88937377929699</c:v>
                </c:pt>
                <c:pt idx="1330">
                  <c:v>275.75357055664102</c:v>
                </c:pt>
                <c:pt idx="1331">
                  <c:v>275.75357055664102</c:v>
                </c:pt>
                <c:pt idx="1332">
                  <c:v>275.626220703125</c:v>
                </c:pt>
                <c:pt idx="1333">
                  <c:v>275.626220703125</c:v>
                </c:pt>
                <c:pt idx="1334">
                  <c:v>267.94631958007801</c:v>
                </c:pt>
                <c:pt idx="1335">
                  <c:v>267.94631958007801</c:v>
                </c:pt>
                <c:pt idx="1336">
                  <c:v>267.94921875</c:v>
                </c:pt>
                <c:pt idx="1337">
                  <c:v>267.94921875</c:v>
                </c:pt>
                <c:pt idx="1338">
                  <c:v>267.99295043945301</c:v>
                </c:pt>
                <c:pt idx="1339">
                  <c:v>267.99295043945301</c:v>
                </c:pt>
                <c:pt idx="1340">
                  <c:v>268.01187133789102</c:v>
                </c:pt>
                <c:pt idx="1341">
                  <c:v>268.01187133789102</c:v>
                </c:pt>
                <c:pt idx="1342">
                  <c:v>268.06509399414102</c:v>
                </c:pt>
                <c:pt idx="1343">
                  <c:v>268.06509399414102</c:v>
                </c:pt>
                <c:pt idx="1344">
                  <c:v>268.16995239257801</c:v>
                </c:pt>
                <c:pt idx="1345">
                  <c:v>268.16995239257801</c:v>
                </c:pt>
                <c:pt idx="1346">
                  <c:v>268.08139038085898</c:v>
                </c:pt>
                <c:pt idx="1347">
                  <c:v>268.08139038085898</c:v>
                </c:pt>
                <c:pt idx="1348">
                  <c:v>269.31582641601602</c:v>
                </c:pt>
                <c:pt idx="1349">
                  <c:v>269.31582641601602</c:v>
                </c:pt>
                <c:pt idx="1350">
                  <c:v>271.56683349609398</c:v>
                </c:pt>
                <c:pt idx="1351">
                  <c:v>271.56683349609398</c:v>
                </c:pt>
                <c:pt idx="1352">
                  <c:v>274.21554565429699</c:v>
                </c:pt>
                <c:pt idx="1353">
                  <c:v>274.21554565429699</c:v>
                </c:pt>
                <c:pt idx="1354">
                  <c:v>276.46350097656301</c:v>
                </c:pt>
                <c:pt idx="1355">
                  <c:v>276.46350097656301</c:v>
                </c:pt>
                <c:pt idx="1356">
                  <c:v>277.88833618164102</c:v>
                </c:pt>
                <c:pt idx="1357">
                  <c:v>277.88833618164102</c:v>
                </c:pt>
                <c:pt idx="1358">
                  <c:v>277.98352050781301</c:v>
                </c:pt>
                <c:pt idx="1359">
                  <c:v>277.98352050781301</c:v>
                </c:pt>
                <c:pt idx="1360">
                  <c:v>276.53952026367199</c:v>
                </c:pt>
                <c:pt idx="1361">
                  <c:v>276.53952026367199</c:v>
                </c:pt>
                <c:pt idx="1362">
                  <c:v>273.55490112304699</c:v>
                </c:pt>
                <c:pt idx="1363">
                  <c:v>273.55490112304699</c:v>
                </c:pt>
                <c:pt idx="1364">
                  <c:v>271.47677612304699</c:v>
                </c:pt>
                <c:pt idx="1365">
                  <c:v>271.47677612304699</c:v>
                </c:pt>
                <c:pt idx="1366">
                  <c:v>270.23229980468801</c:v>
                </c:pt>
                <c:pt idx="1367">
                  <c:v>270.23229980468801</c:v>
                </c:pt>
                <c:pt idx="1368">
                  <c:v>269.59875488281301</c:v>
                </c:pt>
                <c:pt idx="1369">
                  <c:v>269.59875488281301</c:v>
                </c:pt>
                <c:pt idx="1370">
                  <c:v>269.33712768554699</c:v>
                </c:pt>
                <c:pt idx="1371">
                  <c:v>269.33712768554699</c:v>
                </c:pt>
                <c:pt idx="1372">
                  <c:v>269.00189208984398</c:v>
                </c:pt>
                <c:pt idx="1373">
                  <c:v>269.00189208984398</c:v>
                </c:pt>
                <c:pt idx="1374">
                  <c:v>268.59423828125</c:v>
                </c:pt>
                <c:pt idx="1375">
                  <c:v>268.59423828125</c:v>
                </c:pt>
                <c:pt idx="1376">
                  <c:v>268.19021606445301</c:v>
                </c:pt>
                <c:pt idx="1377">
                  <c:v>268.19021606445301</c:v>
                </c:pt>
                <c:pt idx="1378">
                  <c:v>267.92727661132801</c:v>
                </c:pt>
                <c:pt idx="1379">
                  <c:v>267.92727661132801</c:v>
                </c:pt>
                <c:pt idx="1380">
                  <c:v>267.71496582031301</c:v>
                </c:pt>
                <c:pt idx="1381">
                  <c:v>267.71496582031301</c:v>
                </c:pt>
                <c:pt idx="1382">
                  <c:v>267.94631958007801</c:v>
                </c:pt>
                <c:pt idx="1383">
                  <c:v>267.94631958007801</c:v>
                </c:pt>
                <c:pt idx="1384">
                  <c:v>267.94921875</c:v>
                </c:pt>
                <c:pt idx="1385">
                  <c:v>267.94921875</c:v>
                </c:pt>
                <c:pt idx="1386">
                  <c:v>267.99295043945301</c:v>
                </c:pt>
                <c:pt idx="1387">
                  <c:v>267.99295043945301</c:v>
                </c:pt>
                <c:pt idx="1388">
                  <c:v>268.01187133789102</c:v>
                </c:pt>
                <c:pt idx="1389">
                  <c:v>268.01187133789102</c:v>
                </c:pt>
                <c:pt idx="1390">
                  <c:v>268.06509399414102</c:v>
                </c:pt>
                <c:pt idx="1391">
                  <c:v>268.06509399414102</c:v>
                </c:pt>
                <c:pt idx="1392">
                  <c:v>268.16995239257801</c:v>
                </c:pt>
                <c:pt idx="1393">
                  <c:v>268.16995239257801</c:v>
                </c:pt>
                <c:pt idx="1394">
                  <c:v>268.08139038085898</c:v>
                </c:pt>
                <c:pt idx="1395">
                  <c:v>268.08139038085898</c:v>
                </c:pt>
                <c:pt idx="1396">
                  <c:v>269.31582641601602</c:v>
                </c:pt>
                <c:pt idx="1397">
                  <c:v>269.31582641601602</c:v>
                </c:pt>
                <c:pt idx="1398">
                  <c:v>271.56683349609398</c:v>
                </c:pt>
                <c:pt idx="1399">
                  <c:v>271.56683349609398</c:v>
                </c:pt>
                <c:pt idx="1400">
                  <c:v>274.21554565429699</c:v>
                </c:pt>
                <c:pt idx="1401">
                  <c:v>274.21554565429699</c:v>
                </c:pt>
                <c:pt idx="1402">
                  <c:v>276.46350097656301</c:v>
                </c:pt>
                <c:pt idx="1403">
                  <c:v>276.46350097656301</c:v>
                </c:pt>
                <c:pt idx="1404">
                  <c:v>277.88833618164102</c:v>
                </c:pt>
                <c:pt idx="1405">
                  <c:v>277.88833618164102</c:v>
                </c:pt>
                <c:pt idx="1406">
                  <c:v>277.98352050781301</c:v>
                </c:pt>
                <c:pt idx="1407">
                  <c:v>277.98352050781301</c:v>
                </c:pt>
                <c:pt idx="1408">
                  <c:v>276.53952026367199</c:v>
                </c:pt>
                <c:pt idx="1409">
                  <c:v>276.53952026367199</c:v>
                </c:pt>
                <c:pt idx="1410">
                  <c:v>273.55490112304699</c:v>
                </c:pt>
                <c:pt idx="1411">
                  <c:v>273.55490112304699</c:v>
                </c:pt>
                <c:pt idx="1412">
                  <c:v>271.47677612304699</c:v>
                </c:pt>
                <c:pt idx="1413">
                  <c:v>271.47677612304699</c:v>
                </c:pt>
                <c:pt idx="1414">
                  <c:v>270.23229980468801</c:v>
                </c:pt>
                <c:pt idx="1415">
                  <c:v>270.23229980468801</c:v>
                </c:pt>
                <c:pt idx="1416">
                  <c:v>269.59875488281301</c:v>
                </c:pt>
                <c:pt idx="1417">
                  <c:v>269.59875488281301</c:v>
                </c:pt>
                <c:pt idx="1418">
                  <c:v>269.33712768554699</c:v>
                </c:pt>
                <c:pt idx="1419">
                  <c:v>269.33712768554699</c:v>
                </c:pt>
                <c:pt idx="1420">
                  <c:v>269.00189208984398</c:v>
                </c:pt>
                <c:pt idx="1421">
                  <c:v>269.00189208984398</c:v>
                </c:pt>
                <c:pt idx="1422">
                  <c:v>268.59423828125</c:v>
                </c:pt>
                <c:pt idx="1423">
                  <c:v>268.59423828125</c:v>
                </c:pt>
                <c:pt idx="1424">
                  <c:v>268.19021606445301</c:v>
                </c:pt>
                <c:pt idx="1425">
                  <c:v>268.19021606445301</c:v>
                </c:pt>
                <c:pt idx="1426">
                  <c:v>267.92727661132801</c:v>
                </c:pt>
                <c:pt idx="1427">
                  <c:v>267.92727661132801</c:v>
                </c:pt>
                <c:pt idx="1428">
                  <c:v>267.71496582031301</c:v>
                </c:pt>
                <c:pt idx="1429">
                  <c:v>267.71496582031301</c:v>
                </c:pt>
                <c:pt idx="1430">
                  <c:v>270.20166015625</c:v>
                </c:pt>
                <c:pt idx="1431">
                  <c:v>269.98712158203102</c:v>
                </c:pt>
                <c:pt idx="1432">
                  <c:v>269.84344482421898</c:v>
                </c:pt>
                <c:pt idx="1433">
                  <c:v>269.60794067382801</c:v>
                </c:pt>
                <c:pt idx="1434">
                  <c:v>269.96615600585898</c:v>
                </c:pt>
                <c:pt idx="1435">
                  <c:v>269.92401123046898</c:v>
                </c:pt>
                <c:pt idx="1436">
                  <c:v>270.04376220703102</c:v>
                </c:pt>
                <c:pt idx="1437">
                  <c:v>271.75939941406301</c:v>
                </c:pt>
                <c:pt idx="1438">
                  <c:v>274.76666259765602</c:v>
                </c:pt>
                <c:pt idx="1439">
                  <c:v>277.94976806640602</c:v>
                </c:pt>
                <c:pt idx="1440">
                  <c:v>281.061279296875</c:v>
                </c:pt>
                <c:pt idx="1441">
                  <c:v>282.77685546875</c:v>
                </c:pt>
                <c:pt idx="1442">
                  <c:v>283.35983276367199</c:v>
                </c:pt>
                <c:pt idx="1443">
                  <c:v>282.08111572265602</c:v>
                </c:pt>
                <c:pt idx="1444">
                  <c:v>278.965087890625</c:v>
                </c:pt>
                <c:pt idx="1445">
                  <c:v>275.10632324218801</c:v>
                </c:pt>
                <c:pt idx="1446">
                  <c:v>273.28625488281301</c:v>
                </c:pt>
                <c:pt idx="1447">
                  <c:v>272.52578735351602</c:v>
                </c:pt>
                <c:pt idx="1448">
                  <c:v>272.061767578125</c:v>
                </c:pt>
                <c:pt idx="1449">
                  <c:v>271.54672241210898</c:v>
                </c:pt>
                <c:pt idx="1450">
                  <c:v>271.17883300781301</c:v>
                </c:pt>
                <c:pt idx="1451">
                  <c:v>270.81417846679699</c:v>
                </c:pt>
                <c:pt idx="1452">
                  <c:v>270.486572265625</c:v>
                </c:pt>
                <c:pt idx="1453">
                  <c:v>270.25537109375</c:v>
                </c:pt>
                <c:pt idx="1454">
                  <c:v>268.65466308593801</c:v>
                </c:pt>
                <c:pt idx="1455">
                  <c:v>267.970458984375</c:v>
                </c:pt>
                <c:pt idx="1456">
                  <c:v>267.76370239257801</c:v>
                </c:pt>
                <c:pt idx="1457">
                  <c:v>267.62594604492199</c:v>
                </c:pt>
                <c:pt idx="1458">
                  <c:v>267.44735717773398</c:v>
                </c:pt>
                <c:pt idx="1459">
                  <c:v>267.30154418945301</c:v>
                </c:pt>
                <c:pt idx="1460">
                  <c:v>267.90118408203102</c:v>
                </c:pt>
                <c:pt idx="1461">
                  <c:v>270.46832275390602</c:v>
                </c:pt>
                <c:pt idx="1462">
                  <c:v>274.07223510742199</c:v>
                </c:pt>
                <c:pt idx="1463">
                  <c:v>277.77227783203102</c:v>
                </c:pt>
                <c:pt idx="1464">
                  <c:v>281.16488647460898</c:v>
                </c:pt>
                <c:pt idx="1465">
                  <c:v>283.46832275390602</c:v>
                </c:pt>
                <c:pt idx="1466">
                  <c:v>284.395263671875</c:v>
                </c:pt>
                <c:pt idx="1467">
                  <c:v>283.22528076171898</c:v>
                </c:pt>
                <c:pt idx="1468">
                  <c:v>280.25027465820301</c:v>
                </c:pt>
                <c:pt idx="1469">
                  <c:v>275.98577880859398</c:v>
                </c:pt>
                <c:pt idx="1470">
                  <c:v>272.72662353515602</c:v>
                </c:pt>
                <c:pt idx="1471">
                  <c:v>271.44656372070301</c:v>
                </c:pt>
                <c:pt idx="1472">
                  <c:v>270.76638793945301</c:v>
                </c:pt>
                <c:pt idx="1473">
                  <c:v>270.30316162109398</c:v>
                </c:pt>
                <c:pt idx="1474">
                  <c:v>269.77713012695301</c:v>
                </c:pt>
                <c:pt idx="1475">
                  <c:v>269.38293457031301</c:v>
                </c:pt>
                <c:pt idx="1476">
                  <c:v>269.07330322265602</c:v>
                </c:pt>
                <c:pt idx="1477">
                  <c:v>268.87405395507801</c:v>
                </c:pt>
                <c:pt idx="1478">
                  <c:v>267.63046264648398</c:v>
                </c:pt>
                <c:pt idx="1479">
                  <c:v>269.95138549804699</c:v>
                </c:pt>
                <c:pt idx="1480">
                  <c:v>270.77658081054699</c:v>
                </c:pt>
                <c:pt idx="1481">
                  <c:v>270.56015014648398</c:v>
                </c:pt>
                <c:pt idx="1482">
                  <c:v>270.67077636718801</c:v>
                </c:pt>
                <c:pt idx="1483">
                  <c:v>272.84661865234398</c:v>
                </c:pt>
                <c:pt idx="1484">
                  <c:v>276.37631225585898</c:v>
                </c:pt>
                <c:pt idx="1485">
                  <c:v>280.48550415039102</c:v>
                </c:pt>
                <c:pt idx="1486">
                  <c:v>284.24346923828102</c:v>
                </c:pt>
                <c:pt idx="1487">
                  <c:v>287.12136840820301</c:v>
                </c:pt>
                <c:pt idx="1488">
                  <c:v>288.71481323242199</c:v>
                </c:pt>
                <c:pt idx="1489">
                  <c:v>289.1953125</c:v>
                </c:pt>
                <c:pt idx="1490">
                  <c:v>287.57846069335898</c:v>
                </c:pt>
                <c:pt idx="1491">
                  <c:v>285.1201171875</c:v>
                </c:pt>
                <c:pt idx="1492">
                  <c:v>281.74624633789102</c:v>
                </c:pt>
                <c:pt idx="1493">
                  <c:v>278.22906494140602</c:v>
                </c:pt>
                <c:pt idx="1494">
                  <c:v>275.27069091796898</c:v>
                </c:pt>
                <c:pt idx="1495">
                  <c:v>273.95892333984398</c:v>
                </c:pt>
                <c:pt idx="1496">
                  <c:v>273.28140258789102</c:v>
                </c:pt>
                <c:pt idx="1497">
                  <c:v>272.64984130859398</c:v>
                </c:pt>
                <c:pt idx="1498">
                  <c:v>272.03250122070301</c:v>
                </c:pt>
                <c:pt idx="1499">
                  <c:v>271.49114990234398</c:v>
                </c:pt>
                <c:pt idx="1500">
                  <c:v>270.15048217773398</c:v>
                </c:pt>
                <c:pt idx="1501">
                  <c:v>277.39068603515602</c:v>
                </c:pt>
                <c:pt idx="1502">
                  <c:v>275.17779541015602</c:v>
                </c:pt>
                <c:pt idx="1503">
                  <c:v>274.92453002929699</c:v>
                </c:pt>
                <c:pt idx="1504">
                  <c:v>274.78158569335898</c:v>
                </c:pt>
                <c:pt idx="1505">
                  <c:v>275.19952392578102</c:v>
                </c:pt>
                <c:pt idx="1506">
                  <c:v>277.97766113281301</c:v>
                </c:pt>
                <c:pt idx="1507">
                  <c:v>281.636962890625</c:v>
                </c:pt>
                <c:pt idx="1508">
                  <c:v>285.63024902343801</c:v>
                </c:pt>
                <c:pt idx="1509">
                  <c:v>289.372802734375</c:v>
                </c:pt>
                <c:pt idx="1510">
                  <c:v>292.21939086914102</c:v>
                </c:pt>
                <c:pt idx="1511">
                  <c:v>293.49011230468801</c:v>
                </c:pt>
                <c:pt idx="1512">
                  <c:v>295.23516845703102</c:v>
                </c:pt>
                <c:pt idx="1513">
                  <c:v>294.15933227539102</c:v>
                </c:pt>
                <c:pt idx="1514">
                  <c:v>293.56494140625</c:v>
                </c:pt>
                <c:pt idx="1515">
                  <c:v>291.35147094726602</c:v>
                </c:pt>
                <c:pt idx="1516">
                  <c:v>287.32943725585898</c:v>
                </c:pt>
                <c:pt idx="1517">
                  <c:v>283.78765869140602</c:v>
                </c:pt>
                <c:pt idx="1518">
                  <c:v>280.94210815429699</c:v>
                </c:pt>
                <c:pt idx="1519">
                  <c:v>278.92147827148398</c:v>
                </c:pt>
                <c:pt idx="1520">
                  <c:v>278.18475341796898</c:v>
                </c:pt>
                <c:pt idx="1521">
                  <c:v>277.81427001953102</c:v>
                </c:pt>
                <c:pt idx="1522">
                  <c:v>277.39767456054699</c:v>
                </c:pt>
                <c:pt idx="1523">
                  <c:v>276.95382690429699</c:v>
                </c:pt>
                <c:pt idx="1524">
                  <c:v>276.55731201171898</c:v>
                </c:pt>
                <c:pt idx="1525">
                  <c:v>281.94174194335898</c:v>
                </c:pt>
                <c:pt idx="1526">
                  <c:v>281.38534545898398</c:v>
                </c:pt>
                <c:pt idx="1527">
                  <c:v>281.06042480468801</c:v>
                </c:pt>
                <c:pt idx="1528">
                  <c:v>280.80075073242199</c:v>
                </c:pt>
                <c:pt idx="1529">
                  <c:v>281.89385986328102</c:v>
                </c:pt>
                <c:pt idx="1530">
                  <c:v>284.78921508789102</c:v>
                </c:pt>
                <c:pt idx="1531">
                  <c:v>288.363037109375</c:v>
                </c:pt>
                <c:pt idx="1532">
                  <c:v>291.73468017578102</c:v>
                </c:pt>
                <c:pt idx="1533">
                  <c:v>294.73980712890602</c:v>
                </c:pt>
                <c:pt idx="1534">
                  <c:v>297.15240478515602</c:v>
                </c:pt>
                <c:pt idx="1535">
                  <c:v>298.91616821289102</c:v>
                </c:pt>
                <c:pt idx="1536">
                  <c:v>300.11749267578102</c:v>
                </c:pt>
                <c:pt idx="1537">
                  <c:v>300.32052612304699</c:v>
                </c:pt>
                <c:pt idx="1538">
                  <c:v>299.78463745117199</c:v>
                </c:pt>
                <c:pt idx="1539">
                  <c:v>298.19131469726602</c:v>
                </c:pt>
                <c:pt idx="1540">
                  <c:v>295.82232666015602</c:v>
                </c:pt>
                <c:pt idx="1541">
                  <c:v>292.96276855468801</c:v>
                </c:pt>
                <c:pt idx="1542">
                  <c:v>289.93673706054699</c:v>
                </c:pt>
                <c:pt idx="1543">
                  <c:v>287.16711425781301</c:v>
                </c:pt>
                <c:pt idx="1544">
                  <c:v>285.65731811523398</c:v>
                </c:pt>
                <c:pt idx="1545">
                  <c:v>284.70623779296898</c:v>
                </c:pt>
                <c:pt idx="1546">
                  <c:v>283.8466796875</c:v>
                </c:pt>
                <c:pt idx="1547">
                  <c:v>283.05453491210898</c:v>
                </c:pt>
                <c:pt idx="1548">
                  <c:v>282.43151855468801</c:v>
                </c:pt>
                <c:pt idx="1549">
                  <c:v>284.66809082031301</c:v>
                </c:pt>
                <c:pt idx="1550">
                  <c:v>284.30667114257801</c:v>
                </c:pt>
                <c:pt idx="1551">
                  <c:v>284.04833984375</c:v>
                </c:pt>
                <c:pt idx="1552">
                  <c:v>284.10848999023398</c:v>
                </c:pt>
                <c:pt idx="1553">
                  <c:v>285.71401977539102</c:v>
                </c:pt>
                <c:pt idx="1554">
                  <c:v>288.52255249023398</c:v>
                </c:pt>
                <c:pt idx="1555">
                  <c:v>291.54348754882801</c:v>
                </c:pt>
                <c:pt idx="1556">
                  <c:v>294.54214477539102</c:v>
                </c:pt>
                <c:pt idx="1557">
                  <c:v>297.15869140625</c:v>
                </c:pt>
                <c:pt idx="1558">
                  <c:v>299.21725463867199</c:v>
                </c:pt>
                <c:pt idx="1559">
                  <c:v>300.83358764648398</c:v>
                </c:pt>
                <c:pt idx="1560">
                  <c:v>301.64889526367199</c:v>
                </c:pt>
                <c:pt idx="1561">
                  <c:v>301.50836181640602</c:v>
                </c:pt>
                <c:pt idx="1562">
                  <c:v>300.97860717773398</c:v>
                </c:pt>
                <c:pt idx="1563">
                  <c:v>299.46502685546898</c:v>
                </c:pt>
                <c:pt idx="1564">
                  <c:v>297.422119140625</c:v>
                </c:pt>
                <c:pt idx="1565">
                  <c:v>295.25726318359398</c:v>
                </c:pt>
                <c:pt idx="1566">
                  <c:v>292.63336181640602</c:v>
                </c:pt>
                <c:pt idx="1567">
                  <c:v>290.05682373046898</c:v>
                </c:pt>
                <c:pt idx="1568">
                  <c:v>288.52487182617199</c:v>
                </c:pt>
                <c:pt idx="1569">
                  <c:v>287.44305419921898</c:v>
                </c:pt>
                <c:pt idx="1570">
                  <c:v>286.70535278320301</c:v>
                </c:pt>
                <c:pt idx="1571">
                  <c:v>286.00241088867199</c:v>
                </c:pt>
                <c:pt idx="1572">
                  <c:v>285.43701171875</c:v>
                </c:pt>
                <c:pt idx="1573">
                  <c:v>287.31900024414102</c:v>
                </c:pt>
                <c:pt idx="1574">
                  <c:v>286.88937377929699</c:v>
                </c:pt>
                <c:pt idx="1575">
                  <c:v>286.61599731445301</c:v>
                </c:pt>
                <c:pt idx="1576">
                  <c:v>286.36224365234398</c:v>
                </c:pt>
                <c:pt idx="1577">
                  <c:v>287.55935668945301</c:v>
                </c:pt>
                <c:pt idx="1578">
                  <c:v>289.86788940429699</c:v>
                </c:pt>
                <c:pt idx="1579">
                  <c:v>293.10150146484398</c:v>
                </c:pt>
                <c:pt idx="1580">
                  <c:v>296.47906494140602</c:v>
                </c:pt>
                <c:pt idx="1581">
                  <c:v>299.567138671875</c:v>
                </c:pt>
                <c:pt idx="1582">
                  <c:v>302.56228637695301</c:v>
                </c:pt>
                <c:pt idx="1583">
                  <c:v>304.72018432617199</c:v>
                </c:pt>
                <c:pt idx="1584">
                  <c:v>306.29403686523398</c:v>
                </c:pt>
                <c:pt idx="1585">
                  <c:v>306.26718139648398</c:v>
                </c:pt>
                <c:pt idx="1586">
                  <c:v>305.79376220703102</c:v>
                </c:pt>
                <c:pt idx="1587">
                  <c:v>304.12432861328102</c:v>
                </c:pt>
                <c:pt idx="1588">
                  <c:v>301.693603515625</c:v>
                </c:pt>
                <c:pt idx="1589">
                  <c:v>299.08163452148398</c:v>
                </c:pt>
                <c:pt idx="1590">
                  <c:v>295.95031738281301</c:v>
                </c:pt>
                <c:pt idx="1591">
                  <c:v>292.96374511718801</c:v>
                </c:pt>
                <c:pt idx="1592">
                  <c:v>291.28543090820301</c:v>
                </c:pt>
                <c:pt idx="1593">
                  <c:v>290.13479614257801</c:v>
                </c:pt>
                <c:pt idx="1594">
                  <c:v>289.16165161132801</c:v>
                </c:pt>
                <c:pt idx="1595">
                  <c:v>288.35284423828102</c:v>
                </c:pt>
                <c:pt idx="1596">
                  <c:v>287.68527221679699</c:v>
                </c:pt>
                <c:pt idx="1597">
                  <c:v>288.71133422851602</c:v>
                </c:pt>
                <c:pt idx="1598">
                  <c:v>287.82412719726602</c:v>
                </c:pt>
                <c:pt idx="1599">
                  <c:v>287.44790649414102</c:v>
                </c:pt>
                <c:pt idx="1600">
                  <c:v>287.06417846679699</c:v>
                </c:pt>
                <c:pt idx="1601">
                  <c:v>287.32733154296898</c:v>
                </c:pt>
                <c:pt idx="1602">
                  <c:v>289.80130004882801</c:v>
                </c:pt>
                <c:pt idx="1603">
                  <c:v>293.311767578125</c:v>
                </c:pt>
                <c:pt idx="1604">
                  <c:v>297.12109375</c:v>
                </c:pt>
                <c:pt idx="1605">
                  <c:v>300.935546875</c:v>
                </c:pt>
                <c:pt idx="1606">
                  <c:v>304.07571411132801</c:v>
                </c:pt>
                <c:pt idx="1607">
                  <c:v>306.50860595703102</c:v>
                </c:pt>
                <c:pt idx="1608">
                  <c:v>307.87136840820301</c:v>
                </c:pt>
                <c:pt idx="1609">
                  <c:v>308.17453002929699</c:v>
                </c:pt>
                <c:pt idx="1610">
                  <c:v>307.22717285156301</c:v>
                </c:pt>
                <c:pt idx="1611">
                  <c:v>304.86788940429699</c:v>
                </c:pt>
                <c:pt idx="1612">
                  <c:v>301.768798828125</c:v>
                </c:pt>
                <c:pt idx="1613">
                  <c:v>298.23254394531301</c:v>
                </c:pt>
                <c:pt idx="1614">
                  <c:v>294.77578735351602</c:v>
                </c:pt>
                <c:pt idx="1615">
                  <c:v>292.38534545898398</c:v>
                </c:pt>
                <c:pt idx="1616">
                  <c:v>291.29592895507801</c:v>
                </c:pt>
                <c:pt idx="1617">
                  <c:v>290.42669677734398</c:v>
                </c:pt>
                <c:pt idx="1618">
                  <c:v>289.83001708984398</c:v>
                </c:pt>
                <c:pt idx="1619">
                  <c:v>289.36386108398398</c:v>
                </c:pt>
                <c:pt idx="1620">
                  <c:v>288.97341918945301</c:v>
                </c:pt>
                <c:pt idx="1621">
                  <c:v>283.57034301757801</c:v>
                </c:pt>
                <c:pt idx="1622">
                  <c:v>283.56900024414102</c:v>
                </c:pt>
                <c:pt idx="1623">
                  <c:v>283.470458984375</c:v>
                </c:pt>
                <c:pt idx="1624">
                  <c:v>283.28384399414102</c:v>
                </c:pt>
                <c:pt idx="1625">
                  <c:v>284.16143798828102</c:v>
                </c:pt>
                <c:pt idx="1626">
                  <c:v>286.99542236328102</c:v>
                </c:pt>
                <c:pt idx="1627">
                  <c:v>290.26153564453102</c:v>
                </c:pt>
                <c:pt idx="1628">
                  <c:v>293.6748046875</c:v>
                </c:pt>
                <c:pt idx="1629">
                  <c:v>296.70596313476602</c:v>
                </c:pt>
                <c:pt idx="1630">
                  <c:v>299.03411865234398</c:v>
                </c:pt>
                <c:pt idx="1631">
                  <c:v>300.39340209960898</c:v>
                </c:pt>
                <c:pt idx="1632">
                  <c:v>300.66326904296898</c:v>
                </c:pt>
                <c:pt idx="1633">
                  <c:v>299.08111572265602</c:v>
                </c:pt>
                <c:pt idx="1634">
                  <c:v>296.51678466796898</c:v>
                </c:pt>
                <c:pt idx="1635">
                  <c:v>293.00241088867199</c:v>
                </c:pt>
                <c:pt idx="1636">
                  <c:v>289.44656372070301</c:v>
                </c:pt>
                <c:pt idx="1637">
                  <c:v>286.79107666015602</c:v>
                </c:pt>
                <c:pt idx="1638">
                  <c:v>285.76397705078102</c:v>
                </c:pt>
                <c:pt idx="1639">
                  <c:v>285.11465454101602</c:v>
                </c:pt>
                <c:pt idx="1640">
                  <c:v>284.66757202148398</c:v>
                </c:pt>
                <c:pt idx="1641">
                  <c:v>284.35519409179699</c:v>
                </c:pt>
                <c:pt idx="1642">
                  <c:v>284.15246582031301</c:v>
                </c:pt>
                <c:pt idx="1643">
                  <c:v>281.62774658203102</c:v>
                </c:pt>
                <c:pt idx="1644">
                  <c:v>277.15002441406301</c:v>
                </c:pt>
                <c:pt idx="1645">
                  <c:v>279.335205078125</c:v>
                </c:pt>
                <c:pt idx="1646">
                  <c:v>279.08065795898398</c:v>
                </c:pt>
                <c:pt idx="1647">
                  <c:v>278.82797241210898</c:v>
                </c:pt>
                <c:pt idx="1648">
                  <c:v>278.5888671875</c:v>
                </c:pt>
                <c:pt idx="1649">
                  <c:v>278.90661621093801</c:v>
                </c:pt>
                <c:pt idx="1650">
                  <c:v>281.142578125</c:v>
                </c:pt>
                <c:pt idx="1651">
                  <c:v>284.75460815429699</c:v>
                </c:pt>
                <c:pt idx="1652">
                  <c:v>288.36956787109398</c:v>
                </c:pt>
                <c:pt idx="1653">
                  <c:v>291.32473754882801</c:v>
                </c:pt>
                <c:pt idx="1654">
                  <c:v>293.24911499023398</c:v>
                </c:pt>
                <c:pt idx="1655">
                  <c:v>294.10635375976602</c:v>
                </c:pt>
                <c:pt idx="1656">
                  <c:v>293.71356201171898</c:v>
                </c:pt>
                <c:pt idx="1657">
                  <c:v>291.75283813476602</c:v>
                </c:pt>
                <c:pt idx="1658">
                  <c:v>289.23171997070301</c:v>
                </c:pt>
                <c:pt idx="1659">
                  <c:v>285.98690795898398</c:v>
                </c:pt>
                <c:pt idx="1660">
                  <c:v>282.78018188476602</c:v>
                </c:pt>
                <c:pt idx="1661">
                  <c:v>281.76623535156301</c:v>
                </c:pt>
                <c:pt idx="1662">
                  <c:v>281.22805786132801</c:v>
                </c:pt>
                <c:pt idx="1663">
                  <c:v>281.04266357421898</c:v>
                </c:pt>
                <c:pt idx="1664">
                  <c:v>280.78421020507801</c:v>
                </c:pt>
                <c:pt idx="1665">
                  <c:v>280.46627807617199</c:v>
                </c:pt>
                <c:pt idx="1666">
                  <c:v>280.03659057617199</c:v>
                </c:pt>
                <c:pt idx="1667">
                  <c:v>277.37619018554699</c:v>
                </c:pt>
                <c:pt idx="1668">
                  <c:v>271.77850341796898</c:v>
                </c:pt>
                <c:pt idx="1669">
                  <c:v>271.70822143554699</c:v>
                </c:pt>
                <c:pt idx="1670">
                  <c:v>271.50634765625</c:v>
                </c:pt>
                <c:pt idx="1671">
                  <c:v>271.40563964843801</c:v>
                </c:pt>
                <c:pt idx="1672">
                  <c:v>271.39712524414102</c:v>
                </c:pt>
                <c:pt idx="1673">
                  <c:v>271.64031982421898</c:v>
                </c:pt>
                <c:pt idx="1674">
                  <c:v>272.43600463867199</c:v>
                </c:pt>
                <c:pt idx="1675">
                  <c:v>274.62078857421898</c:v>
                </c:pt>
                <c:pt idx="1676">
                  <c:v>276.89483642578102</c:v>
                </c:pt>
                <c:pt idx="1677">
                  <c:v>280.46301269531301</c:v>
                </c:pt>
                <c:pt idx="1678">
                  <c:v>281.65100097656301</c:v>
                </c:pt>
                <c:pt idx="1679">
                  <c:v>282.94302368164102</c:v>
                </c:pt>
                <c:pt idx="1680">
                  <c:v>283.22634887695301</c:v>
                </c:pt>
                <c:pt idx="1681">
                  <c:v>281.26971435546898</c:v>
                </c:pt>
                <c:pt idx="1682">
                  <c:v>277.35409545898398</c:v>
                </c:pt>
                <c:pt idx="1683">
                  <c:v>273.41958618164102</c:v>
                </c:pt>
                <c:pt idx="1684">
                  <c:v>272.53567504882801</c:v>
                </c:pt>
                <c:pt idx="1685">
                  <c:v>272.13143920898398</c:v>
                </c:pt>
                <c:pt idx="1686">
                  <c:v>272.11877441406301</c:v>
                </c:pt>
                <c:pt idx="1687">
                  <c:v>272.24029541015602</c:v>
                </c:pt>
                <c:pt idx="1688">
                  <c:v>271.96395874023398</c:v>
                </c:pt>
                <c:pt idx="1689">
                  <c:v>271.507568359375</c:v>
                </c:pt>
                <c:pt idx="1690">
                  <c:v>271.18783569335898</c:v>
                </c:pt>
                <c:pt idx="1691">
                  <c:v>271.14343261718801</c:v>
                </c:pt>
                <c:pt idx="1692">
                  <c:v>270.69012451171898</c:v>
                </c:pt>
                <c:pt idx="1693">
                  <c:v>270.75347900390602</c:v>
                </c:pt>
                <c:pt idx="1694">
                  <c:v>270.85000610351602</c:v>
                </c:pt>
                <c:pt idx="1695">
                  <c:v>271.00753784179699</c:v>
                </c:pt>
                <c:pt idx="1696">
                  <c:v>270.87829589843801</c:v>
                </c:pt>
                <c:pt idx="1697">
                  <c:v>270.89312744140602</c:v>
                </c:pt>
                <c:pt idx="1698">
                  <c:v>270.959716796875</c:v>
                </c:pt>
                <c:pt idx="1699">
                  <c:v>272.15475463867199</c:v>
                </c:pt>
                <c:pt idx="1700">
                  <c:v>274.84759521484398</c:v>
                </c:pt>
                <c:pt idx="1701">
                  <c:v>277.50228881835898</c:v>
                </c:pt>
                <c:pt idx="1702">
                  <c:v>279.65695190429699</c:v>
                </c:pt>
                <c:pt idx="1703">
                  <c:v>281.07382202148398</c:v>
                </c:pt>
                <c:pt idx="1704">
                  <c:v>280.84942626953102</c:v>
                </c:pt>
                <c:pt idx="1705">
                  <c:v>279.78485107421898</c:v>
                </c:pt>
                <c:pt idx="1706">
                  <c:v>276.97518920898398</c:v>
                </c:pt>
                <c:pt idx="1707">
                  <c:v>274.35797119140602</c:v>
                </c:pt>
                <c:pt idx="1708">
                  <c:v>273.20736694335898</c:v>
                </c:pt>
                <c:pt idx="1709">
                  <c:v>272.62655639648398</c:v>
                </c:pt>
                <c:pt idx="1710">
                  <c:v>272.40628051757801</c:v>
                </c:pt>
                <c:pt idx="1711">
                  <c:v>272.14450073242199</c:v>
                </c:pt>
                <c:pt idx="1712">
                  <c:v>271.94598388671898</c:v>
                </c:pt>
                <c:pt idx="1713">
                  <c:v>271.54074096679699</c:v>
                </c:pt>
                <c:pt idx="1714">
                  <c:v>271.1416015625</c:v>
                </c:pt>
                <c:pt idx="1715">
                  <c:v>270.97198486328102</c:v>
                </c:pt>
                <c:pt idx="1716">
                  <c:v>269.85452270507801</c:v>
                </c:pt>
                <c:pt idx="1717">
                  <c:v>269.680908203125</c:v>
                </c:pt>
                <c:pt idx="1718">
                  <c:v>269.68466186523398</c:v>
                </c:pt>
                <c:pt idx="1719">
                  <c:v>269.67135620117199</c:v>
                </c:pt>
                <c:pt idx="1720">
                  <c:v>269.67984008789102</c:v>
                </c:pt>
                <c:pt idx="1721">
                  <c:v>269.52047729492199</c:v>
                </c:pt>
                <c:pt idx="1722">
                  <c:v>269.40588378906301</c:v>
                </c:pt>
                <c:pt idx="1723">
                  <c:v>270.56640625</c:v>
                </c:pt>
                <c:pt idx="1724">
                  <c:v>273.08154296875</c:v>
                </c:pt>
                <c:pt idx="1725">
                  <c:v>276.16598510742199</c:v>
                </c:pt>
                <c:pt idx="1726">
                  <c:v>278.60760498046898</c:v>
                </c:pt>
                <c:pt idx="1727">
                  <c:v>280.18704223632801</c:v>
                </c:pt>
                <c:pt idx="1728">
                  <c:v>280.65155029296898</c:v>
                </c:pt>
                <c:pt idx="1729">
                  <c:v>279.63311767578102</c:v>
                </c:pt>
                <c:pt idx="1730">
                  <c:v>276.956298828125</c:v>
                </c:pt>
                <c:pt idx="1731">
                  <c:v>274.10891723632801</c:v>
                </c:pt>
                <c:pt idx="1732">
                  <c:v>272.37533569335898</c:v>
                </c:pt>
                <c:pt idx="1733">
                  <c:v>271.52999877929699</c:v>
                </c:pt>
                <c:pt idx="1734">
                  <c:v>271.01995849609398</c:v>
                </c:pt>
                <c:pt idx="1735">
                  <c:v>270.73907470703102</c:v>
                </c:pt>
                <c:pt idx="1736">
                  <c:v>270.46286010742199</c:v>
                </c:pt>
                <c:pt idx="1737">
                  <c:v>270.25665283203102</c:v>
                </c:pt>
                <c:pt idx="1738">
                  <c:v>270.17013549804699</c:v>
                </c:pt>
                <c:pt idx="1739">
                  <c:v>270.28723144531301</c:v>
                </c:pt>
                <c:pt idx="1740">
                  <c:v>268.61495971679699</c:v>
                </c:pt>
                <c:pt idx="1741">
                  <c:v>268.53543090820301</c:v>
                </c:pt>
                <c:pt idx="1742">
                  <c:v>268.5888671875</c:v>
                </c:pt>
                <c:pt idx="1743">
                  <c:v>268.32336425781301</c:v>
                </c:pt>
                <c:pt idx="1744">
                  <c:v>268.19491577148398</c:v>
                </c:pt>
                <c:pt idx="1745">
                  <c:v>268.00350952148398</c:v>
                </c:pt>
                <c:pt idx="1746">
                  <c:v>268.57275390625</c:v>
                </c:pt>
                <c:pt idx="1747">
                  <c:v>270.70794677734398</c:v>
                </c:pt>
                <c:pt idx="1748">
                  <c:v>273.14559936523398</c:v>
                </c:pt>
                <c:pt idx="1749">
                  <c:v>276.24182128906301</c:v>
                </c:pt>
                <c:pt idx="1750">
                  <c:v>279.32122802734398</c:v>
                </c:pt>
                <c:pt idx="1751">
                  <c:v>281.48757934570301</c:v>
                </c:pt>
                <c:pt idx="1752">
                  <c:v>281.9580078125</c:v>
                </c:pt>
                <c:pt idx="1753">
                  <c:v>281.39880371093801</c:v>
                </c:pt>
                <c:pt idx="1754">
                  <c:v>279.76181030273398</c:v>
                </c:pt>
                <c:pt idx="1755">
                  <c:v>277.03125</c:v>
                </c:pt>
                <c:pt idx="1756">
                  <c:v>274.45477294921898</c:v>
                </c:pt>
                <c:pt idx="1757">
                  <c:v>273.35794067382801</c:v>
                </c:pt>
                <c:pt idx="1758">
                  <c:v>272.35821533203102</c:v>
                </c:pt>
                <c:pt idx="1759">
                  <c:v>271.17770385742199</c:v>
                </c:pt>
                <c:pt idx="1760">
                  <c:v>271.29998779296898</c:v>
                </c:pt>
                <c:pt idx="1761">
                  <c:v>271.00961303710898</c:v>
                </c:pt>
                <c:pt idx="1762">
                  <c:v>270.57577514648398</c:v>
                </c:pt>
                <c:pt idx="1763">
                  <c:v>270.16024780273398</c:v>
                </c:pt>
                <c:pt idx="1764">
                  <c:v>274.34066772460898</c:v>
                </c:pt>
                <c:pt idx="1765">
                  <c:v>275.02847290039102</c:v>
                </c:pt>
                <c:pt idx="1766">
                  <c:v>275.00726318359398</c:v>
                </c:pt>
                <c:pt idx="1767">
                  <c:v>274.71133422851602</c:v>
                </c:pt>
                <c:pt idx="1768">
                  <c:v>274.94332885742199</c:v>
                </c:pt>
                <c:pt idx="1769">
                  <c:v>277.85339355468801</c:v>
                </c:pt>
                <c:pt idx="1770">
                  <c:v>281.72717285156301</c:v>
                </c:pt>
                <c:pt idx="1771">
                  <c:v>285.74114990234398</c:v>
                </c:pt>
                <c:pt idx="1772">
                  <c:v>289.493408203125</c:v>
                </c:pt>
                <c:pt idx="1773">
                  <c:v>292.26461791992199</c:v>
                </c:pt>
                <c:pt idx="1774">
                  <c:v>293.7041015625</c:v>
                </c:pt>
                <c:pt idx="1775">
                  <c:v>294.72015380859398</c:v>
                </c:pt>
                <c:pt idx="1776">
                  <c:v>293.25784301757801</c:v>
                </c:pt>
                <c:pt idx="1777">
                  <c:v>290.64739990234398</c:v>
                </c:pt>
                <c:pt idx="1778">
                  <c:v>287.05001831054699</c:v>
                </c:pt>
                <c:pt idx="1779">
                  <c:v>283.33880615234398</c:v>
                </c:pt>
                <c:pt idx="1780">
                  <c:v>280.48550415039102</c:v>
                </c:pt>
                <c:pt idx="1781">
                  <c:v>279.024169921875</c:v>
                </c:pt>
                <c:pt idx="1782">
                  <c:v>278.41729736328102</c:v>
                </c:pt>
                <c:pt idx="1783">
                  <c:v>277.73522949218801</c:v>
                </c:pt>
                <c:pt idx="1784">
                  <c:v>277.01934814453102</c:v>
                </c:pt>
                <c:pt idx="1785">
                  <c:v>276.65505981445301</c:v>
                </c:pt>
                <c:pt idx="1786">
                  <c:v>276.279296875</c:v>
                </c:pt>
                <c:pt idx="1787">
                  <c:v>277.55291748046898</c:v>
                </c:pt>
                <c:pt idx="1788">
                  <c:v>276.527099609375</c:v>
                </c:pt>
                <c:pt idx="1789">
                  <c:v>276.43441772460898</c:v>
                </c:pt>
                <c:pt idx="1790">
                  <c:v>276.21569824218801</c:v>
                </c:pt>
                <c:pt idx="1791">
                  <c:v>276.217041015625</c:v>
                </c:pt>
                <c:pt idx="1792">
                  <c:v>278.33685302734398</c:v>
                </c:pt>
                <c:pt idx="1793">
                  <c:v>281.48684692382801</c:v>
                </c:pt>
                <c:pt idx="1794">
                  <c:v>285.07302856445301</c:v>
                </c:pt>
                <c:pt idx="1795">
                  <c:v>288.41000366210898</c:v>
                </c:pt>
                <c:pt idx="1796">
                  <c:v>291.29357910156301</c:v>
                </c:pt>
                <c:pt idx="1797">
                  <c:v>294.15478515625</c:v>
                </c:pt>
                <c:pt idx="1798">
                  <c:v>295.426513671875</c:v>
                </c:pt>
                <c:pt idx="1799">
                  <c:v>295.14996337890602</c:v>
                </c:pt>
                <c:pt idx="1800">
                  <c:v>294.14187622070301</c:v>
                </c:pt>
                <c:pt idx="1801">
                  <c:v>291.701904296875</c:v>
                </c:pt>
                <c:pt idx="1802">
                  <c:v>288.73724365234398</c:v>
                </c:pt>
                <c:pt idx="1803">
                  <c:v>285.27102661132801</c:v>
                </c:pt>
                <c:pt idx="1804">
                  <c:v>282.95675659179699</c:v>
                </c:pt>
                <c:pt idx="1805">
                  <c:v>280.89138793945301</c:v>
                </c:pt>
                <c:pt idx="1806">
                  <c:v>279.91055297851602</c:v>
                </c:pt>
                <c:pt idx="1807">
                  <c:v>279.21038818359398</c:v>
                </c:pt>
                <c:pt idx="1808">
                  <c:v>278.63510131835898</c:v>
                </c:pt>
                <c:pt idx="1809">
                  <c:v>278.22259521484398</c:v>
                </c:pt>
                <c:pt idx="1810">
                  <c:v>277.92156982421898</c:v>
                </c:pt>
                <c:pt idx="1811">
                  <c:v>281.07278442382801</c:v>
                </c:pt>
                <c:pt idx="1812">
                  <c:v>280.736572265625</c:v>
                </c:pt>
                <c:pt idx="1813">
                  <c:v>280.36413574218801</c:v>
                </c:pt>
                <c:pt idx="1814">
                  <c:v>279.89205932617199</c:v>
                </c:pt>
                <c:pt idx="1815">
                  <c:v>280.94348144531301</c:v>
                </c:pt>
                <c:pt idx="1816">
                  <c:v>283.68527221679699</c:v>
                </c:pt>
                <c:pt idx="1817">
                  <c:v>286.89984130859398</c:v>
                </c:pt>
                <c:pt idx="1818">
                  <c:v>289.846923828125</c:v>
                </c:pt>
                <c:pt idx="1819">
                  <c:v>292.73764038085898</c:v>
                </c:pt>
                <c:pt idx="1820">
                  <c:v>295.28384399414102</c:v>
                </c:pt>
                <c:pt idx="1821">
                  <c:v>297.56631469726602</c:v>
                </c:pt>
                <c:pt idx="1822">
                  <c:v>298.63238525390602</c:v>
                </c:pt>
                <c:pt idx="1823">
                  <c:v>298.72018432617199</c:v>
                </c:pt>
                <c:pt idx="1824">
                  <c:v>297.64123535156301</c:v>
                </c:pt>
                <c:pt idx="1825">
                  <c:v>295.95031738281301</c:v>
                </c:pt>
                <c:pt idx="1826">
                  <c:v>293.41943359375</c:v>
                </c:pt>
                <c:pt idx="1827">
                  <c:v>290.79318237304699</c:v>
                </c:pt>
                <c:pt idx="1828">
                  <c:v>287.69735717773398</c:v>
                </c:pt>
                <c:pt idx="1829">
                  <c:v>285.31561279296898</c:v>
                </c:pt>
                <c:pt idx="1830">
                  <c:v>284.27557373046898</c:v>
                </c:pt>
                <c:pt idx="1831">
                  <c:v>283.56579589843801</c:v>
                </c:pt>
                <c:pt idx="1832">
                  <c:v>282.486572265625</c:v>
                </c:pt>
                <c:pt idx="1833">
                  <c:v>282.34075927734398</c:v>
                </c:pt>
                <c:pt idx="1834">
                  <c:v>281.78640747070301</c:v>
                </c:pt>
                <c:pt idx="1835">
                  <c:v>285.57196044921898</c:v>
                </c:pt>
                <c:pt idx="1836">
                  <c:v>285.08676147460898</c:v>
                </c:pt>
                <c:pt idx="1837">
                  <c:v>284.85015869140602</c:v>
                </c:pt>
                <c:pt idx="1838">
                  <c:v>284.83755493164102</c:v>
                </c:pt>
                <c:pt idx="1839">
                  <c:v>285.98388671875</c:v>
                </c:pt>
                <c:pt idx="1840">
                  <c:v>288.38748168945301</c:v>
                </c:pt>
                <c:pt idx="1841">
                  <c:v>291.32223510742199</c:v>
                </c:pt>
                <c:pt idx="1842">
                  <c:v>294.08914184570301</c:v>
                </c:pt>
                <c:pt idx="1843">
                  <c:v>297.034912109375</c:v>
                </c:pt>
                <c:pt idx="1844">
                  <c:v>299.23309326171898</c:v>
                </c:pt>
                <c:pt idx="1845">
                  <c:v>300.90521240234398</c:v>
                </c:pt>
                <c:pt idx="1846">
                  <c:v>301.86508178710898</c:v>
                </c:pt>
                <c:pt idx="1847">
                  <c:v>301.83084106445301</c:v>
                </c:pt>
                <c:pt idx="1848">
                  <c:v>301.00485229492199</c:v>
                </c:pt>
                <c:pt idx="1849">
                  <c:v>299.55822753906301</c:v>
                </c:pt>
                <c:pt idx="1850">
                  <c:v>297.64486694335898</c:v>
                </c:pt>
                <c:pt idx="1851">
                  <c:v>294.68875122070301</c:v>
                </c:pt>
                <c:pt idx="1852">
                  <c:v>292.84292602539102</c:v>
                </c:pt>
                <c:pt idx="1853">
                  <c:v>290.62835693359398</c:v>
                </c:pt>
                <c:pt idx="1854">
                  <c:v>289.44989013671898</c:v>
                </c:pt>
                <c:pt idx="1855">
                  <c:v>288.50576782226602</c:v>
                </c:pt>
                <c:pt idx="1856">
                  <c:v>287.83755493164102</c:v>
                </c:pt>
                <c:pt idx="1857">
                  <c:v>287.12142944335898</c:v>
                </c:pt>
                <c:pt idx="1858">
                  <c:v>286.63958740234398</c:v>
                </c:pt>
                <c:pt idx="1859">
                  <c:v>288.09292602539102</c:v>
                </c:pt>
                <c:pt idx="1860">
                  <c:v>287.63131713867199</c:v>
                </c:pt>
                <c:pt idx="1861">
                  <c:v>287.386962890625</c:v>
                </c:pt>
                <c:pt idx="1862">
                  <c:v>287.20355224609398</c:v>
                </c:pt>
                <c:pt idx="1863">
                  <c:v>288.25772094726602</c:v>
                </c:pt>
                <c:pt idx="1864">
                  <c:v>290.11062622070301</c:v>
                </c:pt>
                <c:pt idx="1865">
                  <c:v>292.94039916992199</c:v>
                </c:pt>
                <c:pt idx="1866">
                  <c:v>295.53787231445301</c:v>
                </c:pt>
                <c:pt idx="1867">
                  <c:v>298.15841674804699</c:v>
                </c:pt>
                <c:pt idx="1868">
                  <c:v>300.39822387695301</c:v>
                </c:pt>
                <c:pt idx="1869">
                  <c:v>301.75643920898398</c:v>
                </c:pt>
                <c:pt idx="1870">
                  <c:v>302.62469482421898</c:v>
                </c:pt>
                <c:pt idx="1871">
                  <c:v>302.97872924804699</c:v>
                </c:pt>
                <c:pt idx="1872">
                  <c:v>302.71807861328102</c:v>
                </c:pt>
                <c:pt idx="1873">
                  <c:v>301.40179443359398</c:v>
                </c:pt>
                <c:pt idx="1874">
                  <c:v>299.75155639648398</c:v>
                </c:pt>
                <c:pt idx="1875">
                  <c:v>297.70520019531301</c:v>
                </c:pt>
                <c:pt idx="1876">
                  <c:v>294.91030883789102</c:v>
                </c:pt>
                <c:pt idx="1877">
                  <c:v>292.69146728515602</c:v>
                </c:pt>
                <c:pt idx="1878">
                  <c:v>291.41781616210898</c:v>
                </c:pt>
                <c:pt idx="1879">
                  <c:v>290.39447021484398</c:v>
                </c:pt>
                <c:pt idx="1880">
                  <c:v>289.52282714843801</c:v>
                </c:pt>
                <c:pt idx="1881">
                  <c:v>288.833251953125</c:v>
                </c:pt>
                <c:pt idx="1882">
                  <c:v>288.12460327148398</c:v>
                </c:pt>
                <c:pt idx="1883">
                  <c:v>288.42535400390602</c:v>
                </c:pt>
                <c:pt idx="1884">
                  <c:v>288.08566284179699</c:v>
                </c:pt>
                <c:pt idx="1885">
                  <c:v>287.6748046875</c:v>
                </c:pt>
                <c:pt idx="1886">
                  <c:v>287.46804809570301</c:v>
                </c:pt>
                <c:pt idx="1887">
                  <c:v>287.83621215820301</c:v>
                </c:pt>
                <c:pt idx="1888">
                  <c:v>289.92294311523398</c:v>
                </c:pt>
                <c:pt idx="1889">
                  <c:v>293.11465454101602</c:v>
                </c:pt>
                <c:pt idx="1890">
                  <c:v>296.60177612304699</c:v>
                </c:pt>
                <c:pt idx="1891">
                  <c:v>299.66165161132801</c:v>
                </c:pt>
                <c:pt idx="1892">
                  <c:v>302.31765747070301</c:v>
                </c:pt>
                <c:pt idx="1893">
                  <c:v>304.51504516601602</c:v>
                </c:pt>
                <c:pt idx="1894">
                  <c:v>305.95327758789102</c:v>
                </c:pt>
                <c:pt idx="1895">
                  <c:v>306.15841674804699</c:v>
                </c:pt>
                <c:pt idx="1896">
                  <c:v>305.41488647460898</c:v>
                </c:pt>
                <c:pt idx="1897">
                  <c:v>303.55398559570301</c:v>
                </c:pt>
                <c:pt idx="1898">
                  <c:v>301.05935668945301</c:v>
                </c:pt>
                <c:pt idx="1899">
                  <c:v>298.22503662109398</c:v>
                </c:pt>
                <c:pt idx="1900">
                  <c:v>295.11169433593801</c:v>
                </c:pt>
                <c:pt idx="1901">
                  <c:v>292.79968261718801</c:v>
                </c:pt>
                <c:pt idx="1902">
                  <c:v>291.77227783203102</c:v>
                </c:pt>
                <c:pt idx="1903">
                  <c:v>290.74624633789102</c:v>
                </c:pt>
                <c:pt idx="1904">
                  <c:v>289.93878173828102</c:v>
                </c:pt>
                <c:pt idx="1905">
                  <c:v>289.62460327148398</c:v>
                </c:pt>
                <c:pt idx="1906">
                  <c:v>288.95809936523398</c:v>
                </c:pt>
                <c:pt idx="1907">
                  <c:v>285.62646484375</c:v>
                </c:pt>
                <c:pt idx="1908">
                  <c:v>285.81524658203102</c:v>
                </c:pt>
                <c:pt idx="1909">
                  <c:v>285.65951538085898</c:v>
                </c:pt>
                <c:pt idx="1910">
                  <c:v>285.60418701171898</c:v>
                </c:pt>
                <c:pt idx="1911">
                  <c:v>286.44387817382801</c:v>
                </c:pt>
                <c:pt idx="1912">
                  <c:v>289.30505371093801</c:v>
                </c:pt>
                <c:pt idx="1913">
                  <c:v>292.59613037109398</c:v>
                </c:pt>
                <c:pt idx="1914">
                  <c:v>295.68743896484398</c:v>
                </c:pt>
                <c:pt idx="1915">
                  <c:v>298.67965698242199</c:v>
                </c:pt>
                <c:pt idx="1916">
                  <c:v>300.80075073242199</c:v>
                </c:pt>
                <c:pt idx="1917">
                  <c:v>302.39877319335898</c:v>
                </c:pt>
                <c:pt idx="1918">
                  <c:v>302.629150390625</c:v>
                </c:pt>
                <c:pt idx="1919">
                  <c:v>301.29190063476602</c:v>
                </c:pt>
                <c:pt idx="1920">
                  <c:v>299.36117553710898</c:v>
                </c:pt>
                <c:pt idx="1921">
                  <c:v>296.19281005859398</c:v>
                </c:pt>
                <c:pt idx="1922">
                  <c:v>292.93527221679699</c:v>
                </c:pt>
                <c:pt idx="1923">
                  <c:v>290.23846435546898</c:v>
                </c:pt>
                <c:pt idx="1924">
                  <c:v>289.22207641601602</c:v>
                </c:pt>
                <c:pt idx="1925">
                  <c:v>288.25778198242199</c:v>
                </c:pt>
                <c:pt idx="1926">
                  <c:v>287.62057495117199</c:v>
                </c:pt>
                <c:pt idx="1927">
                  <c:v>286.96240234375</c:v>
                </c:pt>
                <c:pt idx="1928">
                  <c:v>286.44253540039102</c:v>
                </c:pt>
                <c:pt idx="1929">
                  <c:v>288.37973022460898</c:v>
                </c:pt>
                <c:pt idx="1930">
                  <c:v>276.81381225585898</c:v>
                </c:pt>
                <c:pt idx="1931">
                  <c:v>276.72555541992199</c:v>
                </c:pt>
                <c:pt idx="1932">
                  <c:v>276.50833129882801</c:v>
                </c:pt>
                <c:pt idx="1933">
                  <c:v>276.49758911132801</c:v>
                </c:pt>
                <c:pt idx="1934">
                  <c:v>276.26370239257801</c:v>
                </c:pt>
                <c:pt idx="1935">
                  <c:v>276.25839233398398</c:v>
                </c:pt>
                <c:pt idx="1936">
                  <c:v>278.09069824218801</c:v>
                </c:pt>
                <c:pt idx="1937">
                  <c:v>281.25863647460898</c:v>
                </c:pt>
                <c:pt idx="1938">
                  <c:v>284.73962402343801</c:v>
                </c:pt>
                <c:pt idx="1939">
                  <c:v>288.22985839843801</c:v>
                </c:pt>
                <c:pt idx="1940">
                  <c:v>290.81256103515602</c:v>
                </c:pt>
                <c:pt idx="1941">
                  <c:v>292.25296020507801</c:v>
                </c:pt>
                <c:pt idx="1942">
                  <c:v>292.16970825195301</c:v>
                </c:pt>
                <c:pt idx="1943">
                  <c:v>290.28302001953102</c:v>
                </c:pt>
                <c:pt idx="1944">
                  <c:v>287.19253540039102</c:v>
                </c:pt>
                <c:pt idx="1945">
                  <c:v>283.80154418945301</c:v>
                </c:pt>
                <c:pt idx="1946">
                  <c:v>281.12432861328102</c:v>
                </c:pt>
                <c:pt idx="1947">
                  <c:v>280.131591796875</c:v>
                </c:pt>
                <c:pt idx="1948">
                  <c:v>279.52444458007801</c:v>
                </c:pt>
                <c:pt idx="1949">
                  <c:v>278.92184448242199</c:v>
                </c:pt>
                <c:pt idx="1950">
                  <c:v>278.42825317382801</c:v>
                </c:pt>
                <c:pt idx="1951">
                  <c:v>278.12579345703102</c:v>
                </c:pt>
                <c:pt idx="1952">
                  <c:v>277.67974853515602</c:v>
                </c:pt>
                <c:pt idx="1953">
                  <c:v>277.75378417968801</c:v>
                </c:pt>
                <c:pt idx="1954">
                  <c:v>275.52218627929699</c:v>
                </c:pt>
                <c:pt idx="1955">
                  <c:v>275.40139770507801</c:v>
                </c:pt>
                <c:pt idx="1956">
                  <c:v>275.31390380859398</c:v>
                </c:pt>
                <c:pt idx="1957">
                  <c:v>275.35607910156301</c:v>
                </c:pt>
                <c:pt idx="1958">
                  <c:v>275.38088989257801</c:v>
                </c:pt>
                <c:pt idx="1959">
                  <c:v>275.14273071289102</c:v>
                </c:pt>
                <c:pt idx="1960">
                  <c:v>275.61065673828102</c:v>
                </c:pt>
                <c:pt idx="1961">
                  <c:v>278.14431762695301</c:v>
                </c:pt>
                <c:pt idx="1962">
                  <c:v>281.46466064453102</c:v>
                </c:pt>
                <c:pt idx="1963">
                  <c:v>285.00054931640602</c:v>
                </c:pt>
                <c:pt idx="1964">
                  <c:v>287.393798828125</c:v>
                </c:pt>
                <c:pt idx="1965">
                  <c:v>288.34689331054699</c:v>
                </c:pt>
                <c:pt idx="1966">
                  <c:v>287.73489379882801</c:v>
                </c:pt>
                <c:pt idx="1967">
                  <c:v>285.57244873046898</c:v>
                </c:pt>
                <c:pt idx="1968">
                  <c:v>282.10433959960898</c:v>
                </c:pt>
                <c:pt idx="1969">
                  <c:v>278.51065063476602</c:v>
                </c:pt>
                <c:pt idx="1970">
                  <c:v>277.14508056640602</c:v>
                </c:pt>
                <c:pt idx="1971">
                  <c:v>276.49862670898398</c:v>
                </c:pt>
                <c:pt idx="1972">
                  <c:v>276.21975708007801</c:v>
                </c:pt>
                <c:pt idx="1973">
                  <c:v>275.945068359375</c:v>
                </c:pt>
                <c:pt idx="1974">
                  <c:v>275.58895874023398</c:v>
                </c:pt>
                <c:pt idx="1975">
                  <c:v>275.32083129882801</c:v>
                </c:pt>
                <c:pt idx="1976">
                  <c:v>275.26651000976602</c:v>
                </c:pt>
                <c:pt idx="1977">
                  <c:v>275.20626831054699</c:v>
                </c:pt>
                <c:pt idx="1978">
                  <c:v>269.76470947265602</c:v>
                </c:pt>
                <c:pt idx="1979">
                  <c:v>269.65213012695301</c:v>
                </c:pt>
                <c:pt idx="1980">
                  <c:v>269.40325927734398</c:v>
                </c:pt>
                <c:pt idx="1981">
                  <c:v>269.18185424804699</c:v>
                </c:pt>
                <c:pt idx="1982">
                  <c:v>269.04019165039102</c:v>
                </c:pt>
                <c:pt idx="1983">
                  <c:v>269.08926391601602</c:v>
                </c:pt>
                <c:pt idx="1984">
                  <c:v>269.48764038085898</c:v>
                </c:pt>
                <c:pt idx="1985">
                  <c:v>271.01370239257801</c:v>
                </c:pt>
                <c:pt idx="1986">
                  <c:v>274.04244995117199</c:v>
                </c:pt>
                <c:pt idx="1987">
                  <c:v>277.14251708984398</c:v>
                </c:pt>
                <c:pt idx="1988">
                  <c:v>279.90176391601602</c:v>
                </c:pt>
                <c:pt idx="1989">
                  <c:v>281.31192016601602</c:v>
                </c:pt>
                <c:pt idx="1990">
                  <c:v>281.07925415039102</c:v>
                </c:pt>
                <c:pt idx="1991">
                  <c:v>279.14666748046898</c:v>
                </c:pt>
                <c:pt idx="1992">
                  <c:v>275.84469604492199</c:v>
                </c:pt>
                <c:pt idx="1993">
                  <c:v>273.18762207031301</c:v>
                </c:pt>
                <c:pt idx="1994">
                  <c:v>271.89050292968801</c:v>
                </c:pt>
                <c:pt idx="1995">
                  <c:v>271.325439453125</c:v>
                </c:pt>
                <c:pt idx="1996">
                  <c:v>270.50189208984398</c:v>
                </c:pt>
                <c:pt idx="1997">
                  <c:v>270.68887329101602</c:v>
                </c:pt>
                <c:pt idx="1998">
                  <c:v>270.511962890625</c:v>
                </c:pt>
                <c:pt idx="1999">
                  <c:v>270.54943847656301</c:v>
                </c:pt>
                <c:pt idx="2000">
                  <c:v>270.15240478515602</c:v>
                </c:pt>
                <c:pt idx="2001">
                  <c:v>269.99111938476602</c:v>
                </c:pt>
                <c:pt idx="2002">
                  <c:v>264.95397949218801</c:v>
                </c:pt>
                <c:pt idx="2003">
                  <c:v>265.68972778320301</c:v>
                </c:pt>
                <c:pt idx="2004">
                  <c:v>265.73760986328102</c:v>
                </c:pt>
                <c:pt idx="2005">
                  <c:v>265.63650512695301</c:v>
                </c:pt>
                <c:pt idx="2006">
                  <c:v>265.64474487304699</c:v>
                </c:pt>
                <c:pt idx="2007">
                  <c:v>265.73504638671898</c:v>
                </c:pt>
                <c:pt idx="2008">
                  <c:v>266.0751953125</c:v>
                </c:pt>
                <c:pt idx="2009">
                  <c:v>267.02151489257801</c:v>
                </c:pt>
                <c:pt idx="2010">
                  <c:v>269.09661865234398</c:v>
                </c:pt>
                <c:pt idx="2011">
                  <c:v>271.16549682617199</c:v>
                </c:pt>
                <c:pt idx="2012">
                  <c:v>273.49087524414102</c:v>
                </c:pt>
                <c:pt idx="2013">
                  <c:v>274.67385864257801</c:v>
                </c:pt>
                <c:pt idx="2014">
                  <c:v>275.00900268554699</c:v>
                </c:pt>
                <c:pt idx="2015">
                  <c:v>273.76126098632801</c:v>
                </c:pt>
                <c:pt idx="2016">
                  <c:v>271.50723266601602</c:v>
                </c:pt>
                <c:pt idx="2017">
                  <c:v>268.9697265625</c:v>
                </c:pt>
                <c:pt idx="2018">
                  <c:v>267.99032592773398</c:v>
                </c:pt>
                <c:pt idx="2019">
                  <c:v>267.14950561523398</c:v>
                </c:pt>
                <c:pt idx="2020">
                  <c:v>266.68649291992199</c:v>
                </c:pt>
                <c:pt idx="2021">
                  <c:v>266.49911499023398</c:v>
                </c:pt>
                <c:pt idx="2022">
                  <c:v>266.18176269531301</c:v>
                </c:pt>
                <c:pt idx="2023">
                  <c:v>265.80398559570301</c:v>
                </c:pt>
                <c:pt idx="2024">
                  <c:v>266.17321777343801</c:v>
                </c:pt>
                <c:pt idx="2025">
                  <c:v>266.11868286132801</c:v>
                </c:pt>
                <c:pt idx="2026">
                  <c:v>271.48449707031301</c:v>
                </c:pt>
                <c:pt idx="2027">
                  <c:v>271.35174560546898</c:v>
                </c:pt>
                <c:pt idx="2028">
                  <c:v>271.34814453125</c:v>
                </c:pt>
                <c:pt idx="2029">
                  <c:v>271.21051025390602</c:v>
                </c:pt>
                <c:pt idx="2030">
                  <c:v>271.19171142578102</c:v>
                </c:pt>
                <c:pt idx="2031">
                  <c:v>271.08413696289102</c:v>
                </c:pt>
                <c:pt idx="2032">
                  <c:v>271.747314453125</c:v>
                </c:pt>
                <c:pt idx="2033">
                  <c:v>274.45635986328102</c:v>
                </c:pt>
                <c:pt idx="2034">
                  <c:v>277.77450561523398</c:v>
                </c:pt>
                <c:pt idx="2035">
                  <c:v>281.18994140625</c:v>
                </c:pt>
                <c:pt idx="2036">
                  <c:v>283.92257690429699</c:v>
                </c:pt>
                <c:pt idx="2037">
                  <c:v>285.78747558593801</c:v>
                </c:pt>
                <c:pt idx="2038">
                  <c:v>286.05184936523398</c:v>
                </c:pt>
                <c:pt idx="2039">
                  <c:v>285.11093139648398</c:v>
                </c:pt>
                <c:pt idx="2040">
                  <c:v>282.3759765625</c:v>
                </c:pt>
                <c:pt idx="2041">
                  <c:v>279.07012939453102</c:v>
                </c:pt>
                <c:pt idx="2042">
                  <c:v>275.48590087890602</c:v>
                </c:pt>
                <c:pt idx="2043">
                  <c:v>274.11846923828102</c:v>
                </c:pt>
                <c:pt idx="2044">
                  <c:v>273.57238769531301</c:v>
                </c:pt>
                <c:pt idx="2045">
                  <c:v>272.90362548828102</c:v>
                </c:pt>
                <c:pt idx="2046">
                  <c:v>272.6494140625</c:v>
                </c:pt>
                <c:pt idx="2047">
                  <c:v>272.62155151367199</c:v>
                </c:pt>
                <c:pt idx="2048">
                  <c:v>272.17385864257801</c:v>
                </c:pt>
                <c:pt idx="2049">
                  <c:v>272.27178955078102</c:v>
                </c:pt>
                <c:pt idx="2050">
                  <c:v>271.77349853515602</c:v>
                </c:pt>
                <c:pt idx="2051">
                  <c:v>271.67398071289102</c:v>
                </c:pt>
                <c:pt idx="2052">
                  <c:v>271.71148681640602</c:v>
                </c:pt>
                <c:pt idx="2053">
                  <c:v>271.29754638671898</c:v>
                </c:pt>
                <c:pt idx="2054">
                  <c:v>271.69610595703102</c:v>
                </c:pt>
                <c:pt idx="2055">
                  <c:v>273.48498535156301</c:v>
                </c:pt>
                <c:pt idx="2056">
                  <c:v>276.82220458984398</c:v>
                </c:pt>
                <c:pt idx="2057">
                  <c:v>280.87115478515602</c:v>
                </c:pt>
                <c:pt idx="2058">
                  <c:v>284.26495361328102</c:v>
                </c:pt>
                <c:pt idx="2059">
                  <c:v>286.62310791015602</c:v>
                </c:pt>
                <c:pt idx="2060">
                  <c:v>288.991943359375</c:v>
                </c:pt>
                <c:pt idx="2061">
                  <c:v>289.66204833984398</c:v>
                </c:pt>
                <c:pt idx="2062">
                  <c:v>288.83435058593801</c:v>
                </c:pt>
                <c:pt idx="2063">
                  <c:v>286.09918212890602</c:v>
                </c:pt>
                <c:pt idx="2064">
                  <c:v>282.67791748046898</c:v>
                </c:pt>
                <c:pt idx="2065">
                  <c:v>278.74594116210898</c:v>
                </c:pt>
                <c:pt idx="2066">
                  <c:v>275.98797607421898</c:v>
                </c:pt>
                <c:pt idx="2067">
                  <c:v>274.88595581054699</c:v>
                </c:pt>
                <c:pt idx="2068">
                  <c:v>273.6318359375</c:v>
                </c:pt>
                <c:pt idx="2069">
                  <c:v>273.04595947265602</c:v>
                </c:pt>
                <c:pt idx="2070">
                  <c:v>272.22570800781301</c:v>
                </c:pt>
                <c:pt idx="2071">
                  <c:v>272.20394897460898</c:v>
                </c:pt>
                <c:pt idx="2072">
                  <c:v>272.05108642578102</c:v>
                </c:pt>
                <c:pt idx="2073">
                  <c:v>277.71530151367199</c:v>
                </c:pt>
                <c:pt idx="2074">
                  <c:v>276.18679809570301</c:v>
                </c:pt>
                <c:pt idx="2075">
                  <c:v>276.27310180664102</c:v>
                </c:pt>
                <c:pt idx="2076">
                  <c:v>276.09646606445301</c:v>
                </c:pt>
                <c:pt idx="2077">
                  <c:v>276.49328613281301</c:v>
                </c:pt>
                <c:pt idx="2078">
                  <c:v>279.13882446289102</c:v>
                </c:pt>
                <c:pt idx="2079">
                  <c:v>282.87295532226602</c:v>
                </c:pt>
                <c:pt idx="2080">
                  <c:v>287.02713012695301</c:v>
                </c:pt>
                <c:pt idx="2081">
                  <c:v>290.74374389648398</c:v>
                </c:pt>
                <c:pt idx="2082">
                  <c:v>294.19805908203102</c:v>
                </c:pt>
                <c:pt idx="2083">
                  <c:v>296.46252441406301</c:v>
                </c:pt>
                <c:pt idx="2084">
                  <c:v>297.68380737304699</c:v>
                </c:pt>
                <c:pt idx="2085">
                  <c:v>297.80484008789102</c:v>
                </c:pt>
                <c:pt idx="2086">
                  <c:v>296.45736694335898</c:v>
                </c:pt>
                <c:pt idx="2087">
                  <c:v>294.15872192382801</c:v>
                </c:pt>
                <c:pt idx="2088">
                  <c:v>291.0537109375</c:v>
                </c:pt>
                <c:pt idx="2089">
                  <c:v>287.10592651367199</c:v>
                </c:pt>
                <c:pt idx="2090">
                  <c:v>283.56600952148398</c:v>
                </c:pt>
                <c:pt idx="2091">
                  <c:v>281.30242919921898</c:v>
                </c:pt>
                <c:pt idx="2092">
                  <c:v>280.10095214843801</c:v>
                </c:pt>
                <c:pt idx="2093">
                  <c:v>279.16220092773398</c:v>
                </c:pt>
                <c:pt idx="2094">
                  <c:v>278.41781616210898</c:v>
                </c:pt>
                <c:pt idx="2095">
                  <c:v>277.886962890625</c:v>
                </c:pt>
                <c:pt idx="2096">
                  <c:v>277.28137207031301</c:v>
                </c:pt>
                <c:pt idx="2097">
                  <c:v>280.66781616210898</c:v>
                </c:pt>
                <c:pt idx="2098">
                  <c:v>280.22555541992199</c:v>
                </c:pt>
                <c:pt idx="2099">
                  <c:v>280.06820678710898</c:v>
                </c:pt>
                <c:pt idx="2100">
                  <c:v>280.00750732421898</c:v>
                </c:pt>
                <c:pt idx="2101">
                  <c:v>280.87039184570301</c:v>
                </c:pt>
                <c:pt idx="2102">
                  <c:v>283.51907348632801</c:v>
                </c:pt>
                <c:pt idx="2103">
                  <c:v>286.48226928710898</c:v>
                </c:pt>
                <c:pt idx="2104">
                  <c:v>289.77523803710898</c:v>
                </c:pt>
                <c:pt idx="2105">
                  <c:v>292.95166015625</c:v>
                </c:pt>
                <c:pt idx="2106">
                  <c:v>295.58383178710898</c:v>
                </c:pt>
                <c:pt idx="2107">
                  <c:v>297.39807128906301</c:v>
                </c:pt>
                <c:pt idx="2108">
                  <c:v>298.34280395507801</c:v>
                </c:pt>
                <c:pt idx="2109">
                  <c:v>298.64321899414102</c:v>
                </c:pt>
                <c:pt idx="2110">
                  <c:v>297.741455078125</c:v>
                </c:pt>
                <c:pt idx="2111">
                  <c:v>295.87237548828102</c:v>
                </c:pt>
                <c:pt idx="2112">
                  <c:v>293.19537353515602</c:v>
                </c:pt>
                <c:pt idx="2113">
                  <c:v>290.54455566406301</c:v>
                </c:pt>
                <c:pt idx="2114">
                  <c:v>287.66125488281301</c:v>
                </c:pt>
                <c:pt idx="2115">
                  <c:v>284.83016967773398</c:v>
                </c:pt>
                <c:pt idx="2116">
                  <c:v>283.61312866210898</c:v>
                </c:pt>
                <c:pt idx="2117">
                  <c:v>282.63684082031301</c:v>
                </c:pt>
                <c:pt idx="2118">
                  <c:v>282.00726318359398</c:v>
                </c:pt>
                <c:pt idx="2119">
                  <c:v>281.71823120117199</c:v>
                </c:pt>
                <c:pt idx="2120">
                  <c:v>281.34494018554699</c:v>
                </c:pt>
                <c:pt idx="2121">
                  <c:v>283.82540893554699</c:v>
                </c:pt>
                <c:pt idx="2122">
                  <c:v>283.06515502929699</c:v>
                </c:pt>
                <c:pt idx="2123">
                  <c:v>282.90884399414102</c:v>
                </c:pt>
                <c:pt idx="2124">
                  <c:v>283.12512207031301</c:v>
                </c:pt>
                <c:pt idx="2125">
                  <c:v>284.52432250976602</c:v>
                </c:pt>
                <c:pt idx="2126">
                  <c:v>286.970703125</c:v>
                </c:pt>
                <c:pt idx="2127">
                  <c:v>289.54190063476602</c:v>
                </c:pt>
                <c:pt idx="2128">
                  <c:v>292.10714721679699</c:v>
                </c:pt>
                <c:pt idx="2129">
                  <c:v>293.94680786132801</c:v>
                </c:pt>
                <c:pt idx="2130">
                  <c:v>295.99502563476602</c:v>
                </c:pt>
                <c:pt idx="2131">
                  <c:v>297.12274169921898</c:v>
                </c:pt>
                <c:pt idx="2132">
                  <c:v>298.20211791992199</c:v>
                </c:pt>
                <c:pt idx="2133">
                  <c:v>298.44421386718801</c:v>
                </c:pt>
                <c:pt idx="2134">
                  <c:v>298.17291259765602</c:v>
                </c:pt>
                <c:pt idx="2135">
                  <c:v>296.96768188476602</c:v>
                </c:pt>
                <c:pt idx="2136">
                  <c:v>295.11981201171898</c:v>
                </c:pt>
                <c:pt idx="2137">
                  <c:v>293.29119873046898</c:v>
                </c:pt>
                <c:pt idx="2138">
                  <c:v>291.16287231445301</c:v>
                </c:pt>
                <c:pt idx="2139">
                  <c:v>288.44842529296898</c:v>
                </c:pt>
                <c:pt idx="2140">
                  <c:v>287.17300415039102</c:v>
                </c:pt>
                <c:pt idx="2141">
                  <c:v>285.91461181640602</c:v>
                </c:pt>
                <c:pt idx="2142">
                  <c:v>285.36117553710898</c:v>
                </c:pt>
                <c:pt idx="2143">
                  <c:v>284.70220947265602</c:v>
                </c:pt>
                <c:pt idx="2144">
                  <c:v>284.16259765625</c:v>
                </c:pt>
                <c:pt idx="2145">
                  <c:v>288.00564575195301</c:v>
                </c:pt>
                <c:pt idx="2146">
                  <c:v>287.66085815429699</c:v>
                </c:pt>
                <c:pt idx="2147">
                  <c:v>287.37728881835898</c:v>
                </c:pt>
                <c:pt idx="2148">
                  <c:v>287.57733154296898</c:v>
                </c:pt>
                <c:pt idx="2149">
                  <c:v>288.47610473632801</c:v>
                </c:pt>
                <c:pt idx="2150">
                  <c:v>290.58218383789102</c:v>
                </c:pt>
                <c:pt idx="2151">
                  <c:v>292.90441894531301</c:v>
                </c:pt>
                <c:pt idx="2152">
                  <c:v>295.895263671875</c:v>
                </c:pt>
                <c:pt idx="2153">
                  <c:v>298.04537963867199</c:v>
                </c:pt>
                <c:pt idx="2154">
                  <c:v>300.06283569335898</c:v>
                </c:pt>
                <c:pt idx="2155">
                  <c:v>301.44226074218801</c:v>
                </c:pt>
                <c:pt idx="2156">
                  <c:v>302.46347045898398</c:v>
                </c:pt>
                <c:pt idx="2157">
                  <c:v>302.36068725585898</c:v>
                </c:pt>
                <c:pt idx="2158">
                  <c:v>302.44177246093801</c:v>
                </c:pt>
                <c:pt idx="2159">
                  <c:v>301.15408325195301</c:v>
                </c:pt>
                <c:pt idx="2160">
                  <c:v>299.33108520507801</c:v>
                </c:pt>
                <c:pt idx="2161">
                  <c:v>297.39849853515602</c:v>
                </c:pt>
                <c:pt idx="2162">
                  <c:v>294.85070800781301</c:v>
                </c:pt>
                <c:pt idx="2163">
                  <c:v>292.56524658203102</c:v>
                </c:pt>
                <c:pt idx="2164">
                  <c:v>291.29107666015602</c:v>
                </c:pt>
                <c:pt idx="2165">
                  <c:v>290.3681640625</c:v>
                </c:pt>
                <c:pt idx="2166">
                  <c:v>289.40734863281301</c:v>
                </c:pt>
                <c:pt idx="2167">
                  <c:v>289.29510498046898</c:v>
                </c:pt>
                <c:pt idx="2168">
                  <c:v>288.78088378906301</c:v>
                </c:pt>
                <c:pt idx="2169">
                  <c:v>286.48468017578102</c:v>
                </c:pt>
                <c:pt idx="2170">
                  <c:v>286.09048461914102</c:v>
                </c:pt>
                <c:pt idx="2171">
                  <c:v>285.63372802734398</c:v>
                </c:pt>
                <c:pt idx="2172">
                  <c:v>285.58297729492199</c:v>
                </c:pt>
                <c:pt idx="2173">
                  <c:v>285.82760620117199</c:v>
                </c:pt>
                <c:pt idx="2174">
                  <c:v>287.81927490234398</c:v>
                </c:pt>
                <c:pt idx="2175">
                  <c:v>290.52523803710898</c:v>
                </c:pt>
                <c:pt idx="2176">
                  <c:v>293.26745605468801</c:v>
                </c:pt>
                <c:pt idx="2177">
                  <c:v>295.93502807617199</c:v>
                </c:pt>
                <c:pt idx="2178">
                  <c:v>298.66119384765602</c:v>
                </c:pt>
                <c:pt idx="2179">
                  <c:v>300.20535278320301</c:v>
                </c:pt>
                <c:pt idx="2180">
                  <c:v>301.47265625</c:v>
                </c:pt>
                <c:pt idx="2181">
                  <c:v>301.55572509765602</c:v>
                </c:pt>
                <c:pt idx="2182">
                  <c:v>300.89465332031301</c:v>
                </c:pt>
                <c:pt idx="2183">
                  <c:v>300.07064819335898</c:v>
                </c:pt>
                <c:pt idx="2184">
                  <c:v>297.29507446289102</c:v>
                </c:pt>
                <c:pt idx="2185">
                  <c:v>294.54403686523398</c:v>
                </c:pt>
                <c:pt idx="2186">
                  <c:v>292.35263061523398</c:v>
                </c:pt>
                <c:pt idx="2187">
                  <c:v>289.60671997070301</c:v>
                </c:pt>
                <c:pt idx="2188">
                  <c:v>288.705810546875</c:v>
                </c:pt>
                <c:pt idx="2189">
                  <c:v>287.81338500976602</c:v>
                </c:pt>
                <c:pt idx="2190">
                  <c:v>287.52578735351602</c:v>
                </c:pt>
                <c:pt idx="2191">
                  <c:v>286.97152709960898</c:v>
                </c:pt>
                <c:pt idx="2192">
                  <c:v>286.68688964843801</c:v>
                </c:pt>
                <c:pt idx="2193">
                  <c:v>281.68002319335898</c:v>
                </c:pt>
                <c:pt idx="2194">
                  <c:v>281.98196411132801</c:v>
                </c:pt>
                <c:pt idx="2195">
                  <c:v>281.72906494140602</c:v>
                </c:pt>
                <c:pt idx="2196">
                  <c:v>281.72018432617199</c:v>
                </c:pt>
                <c:pt idx="2197">
                  <c:v>282.769287109375</c:v>
                </c:pt>
                <c:pt idx="2198">
                  <c:v>285.37536621093801</c:v>
                </c:pt>
                <c:pt idx="2199">
                  <c:v>288.58847045898398</c:v>
                </c:pt>
                <c:pt idx="2200">
                  <c:v>291.04464721679699</c:v>
                </c:pt>
                <c:pt idx="2201">
                  <c:v>293.88751220703102</c:v>
                </c:pt>
                <c:pt idx="2202">
                  <c:v>295.81732177734398</c:v>
                </c:pt>
                <c:pt idx="2203">
                  <c:v>296.59927368164102</c:v>
                </c:pt>
                <c:pt idx="2204">
                  <c:v>296.59793090820301</c:v>
                </c:pt>
                <c:pt idx="2205">
                  <c:v>295.44006347656301</c:v>
                </c:pt>
                <c:pt idx="2206">
                  <c:v>293.60806274414102</c:v>
                </c:pt>
                <c:pt idx="2207">
                  <c:v>290.72299194335898</c:v>
                </c:pt>
                <c:pt idx="2208">
                  <c:v>288.16879272460898</c:v>
                </c:pt>
                <c:pt idx="2209">
                  <c:v>286.04244995117199</c:v>
                </c:pt>
                <c:pt idx="2210">
                  <c:v>285.57122802734398</c:v>
                </c:pt>
                <c:pt idx="2211">
                  <c:v>284.82247924804699</c:v>
                </c:pt>
                <c:pt idx="2212">
                  <c:v>284.51437377929699</c:v>
                </c:pt>
                <c:pt idx="2213">
                  <c:v>283.85733032226602</c:v>
                </c:pt>
                <c:pt idx="2214">
                  <c:v>283.40667724609398</c:v>
                </c:pt>
                <c:pt idx="2215">
                  <c:v>284.46685791015602</c:v>
                </c:pt>
                <c:pt idx="2216">
                  <c:v>276.96423339843801</c:v>
                </c:pt>
                <c:pt idx="2217">
                  <c:v>279.09774780273398</c:v>
                </c:pt>
                <c:pt idx="2218">
                  <c:v>279.21429443359398</c:v>
                </c:pt>
                <c:pt idx="2219">
                  <c:v>279.06658935546898</c:v>
                </c:pt>
                <c:pt idx="2220">
                  <c:v>278.93905639648398</c:v>
                </c:pt>
                <c:pt idx="2221">
                  <c:v>279.26644897460898</c:v>
                </c:pt>
                <c:pt idx="2222">
                  <c:v>280.881591796875</c:v>
                </c:pt>
                <c:pt idx="2223">
                  <c:v>284.13613891601602</c:v>
                </c:pt>
                <c:pt idx="2224">
                  <c:v>288.03973388671898</c:v>
                </c:pt>
                <c:pt idx="2225">
                  <c:v>291.05718994140602</c:v>
                </c:pt>
                <c:pt idx="2226">
                  <c:v>293.43637084960898</c:v>
                </c:pt>
                <c:pt idx="2227">
                  <c:v>295.09423828125</c:v>
                </c:pt>
                <c:pt idx="2228">
                  <c:v>295.24005126953102</c:v>
                </c:pt>
                <c:pt idx="2229">
                  <c:v>293.42346191406301</c:v>
                </c:pt>
                <c:pt idx="2230">
                  <c:v>290.5966796875</c:v>
                </c:pt>
                <c:pt idx="2231">
                  <c:v>287.14071655273398</c:v>
                </c:pt>
                <c:pt idx="2232">
                  <c:v>284.42721557617199</c:v>
                </c:pt>
                <c:pt idx="2233">
                  <c:v>282.93609619140602</c:v>
                </c:pt>
                <c:pt idx="2234">
                  <c:v>281.79995727539102</c:v>
                </c:pt>
                <c:pt idx="2235">
                  <c:v>281.486572265625</c:v>
                </c:pt>
                <c:pt idx="2236">
                  <c:v>280.80343627929699</c:v>
                </c:pt>
                <c:pt idx="2237">
                  <c:v>280.18045043945301</c:v>
                </c:pt>
                <c:pt idx="2238">
                  <c:v>279.95272827148398</c:v>
                </c:pt>
                <c:pt idx="2239">
                  <c:v>278.51818847656301</c:v>
                </c:pt>
                <c:pt idx="2240">
                  <c:v>270.41760253906301</c:v>
                </c:pt>
                <c:pt idx="2241">
                  <c:v>270.42861938476602</c:v>
                </c:pt>
                <c:pt idx="2242">
                  <c:v>270.41418457031301</c:v>
                </c:pt>
                <c:pt idx="2243">
                  <c:v>270.49285888671898</c:v>
                </c:pt>
                <c:pt idx="2244">
                  <c:v>270.91375732421898</c:v>
                </c:pt>
                <c:pt idx="2245">
                  <c:v>270.67175292968801</c:v>
                </c:pt>
                <c:pt idx="2246">
                  <c:v>270.77651977539102</c:v>
                </c:pt>
                <c:pt idx="2247">
                  <c:v>272.45584106445301</c:v>
                </c:pt>
                <c:pt idx="2248">
                  <c:v>275.22341918945301</c:v>
                </c:pt>
                <c:pt idx="2249">
                  <c:v>277.76458740234398</c:v>
                </c:pt>
                <c:pt idx="2250">
                  <c:v>280.64392089843801</c:v>
                </c:pt>
                <c:pt idx="2251">
                  <c:v>281.95031738281301</c:v>
                </c:pt>
                <c:pt idx="2252">
                  <c:v>282.25418090820301</c:v>
                </c:pt>
                <c:pt idx="2253">
                  <c:v>280.65020751953102</c:v>
                </c:pt>
                <c:pt idx="2254">
                  <c:v>277.9775390625</c:v>
                </c:pt>
                <c:pt idx="2255">
                  <c:v>274.57861328125</c:v>
                </c:pt>
                <c:pt idx="2256">
                  <c:v>273.24304199218801</c:v>
                </c:pt>
                <c:pt idx="2257">
                  <c:v>272.46826171875</c:v>
                </c:pt>
                <c:pt idx="2258">
                  <c:v>272.07550048828102</c:v>
                </c:pt>
                <c:pt idx="2259">
                  <c:v>271.68780517578102</c:v>
                </c:pt>
                <c:pt idx="2260">
                  <c:v>271.37188720703102</c:v>
                </c:pt>
                <c:pt idx="2261">
                  <c:v>271.15060424804699</c:v>
                </c:pt>
                <c:pt idx="2262">
                  <c:v>271.01470947265602</c:v>
                </c:pt>
                <c:pt idx="2263">
                  <c:v>271.04556274414102</c:v>
                </c:pt>
                <c:pt idx="2264">
                  <c:v>269.91104125976602</c:v>
                </c:pt>
                <c:pt idx="2265">
                  <c:v>269.98327636718801</c:v>
                </c:pt>
                <c:pt idx="2266">
                  <c:v>270.157470703125</c:v>
                </c:pt>
                <c:pt idx="2267">
                  <c:v>269.73251342773398</c:v>
                </c:pt>
                <c:pt idx="2268">
                  <c:v>269.68121337890602</c:v>
                </c:pt>
                <c:pt idx="2269">
                  <c:v>269.69973754882801</c:v>
                </c:pt>
                <c:pt idx="2270">
                  <c:v>269.72781372070301</c:v>
                </c:pt>
                <c:pt idx="2271">
                  <c:v>270.67648315429699</c:v>
                </c:pt>
                <c:pt idx="2272">
                  <c:v>272.29083251953102</c:v>
                </c:pt>
                <c:pt idx="2273">
                  <c:v>274.95474243164102</c:v>
                </c:pt>
                <c:pt idx="2274">
                  <c:v>277.46542358398398</c:v>
                </c:pt>
                <c:pt idx="2275">
                  <c:v>278.396728515625</c:v>
                </c:pt>
                <c:pt idx="2276">
                  <c:v>278.8203125</c:v>
                </c:pt>
                <c:pt idx="2277">
                  <c:v>276.90264892578102</c:v>
                </c:pt>
                <c:pt idx="2278">
                  <c:v>274.64205932617199</c:v>
                </c:pt>
                <c:pt idx="2279">
                  <c:v>272.214599609375</c:v>
                </c:pt>
                <c:pt idx="2280">
                  <c:v>271.458984375</c:v>
                </c:pt>
                <c:pt idx="2281">
                  <c:v>271.40225219726602</c:v>
                </c:pt>
                <c:pt idx="2282">
                  <c:v>271.05209350585898</c:v>
                </c:pt>
                <c:pt idx="2283">
                  <c:v>270.97082519531301</c:v>
                </c:pt>
                <c:pt idx="2284">
                  <c:v>270.63754272460898</c:v>
                </c:pt>
                <c:pt idx="2285">
                  <c:v>270.38720703125</c:v>
                </c:pt>
                <c:pt idx="2286">
                  <c:v>269.80133056640602</c:v>
                </c:pt>
                <c:pt idx="2287">
                  <c:v>269.72567749023398</c:v>
                </c:pt>
                <c:pt idx="2288">
                  <c:v>266.74679565429699</c:v>
                </c:pt>
                <c:pt idx="2289">
                  <c:v>266.65643310546898</c:v>
                </c:pt>
                <c:pt idx="2290">
                  <c:v>266.87976074218801</c:v>
                </c:pt>
                <c:pt idx="2291">
                  <c:v>266.94631958007801</c:v>
                </c:pt>
                <c:pt idx="2292">
                  <c:v>266.83251953125</c:v>
                </c:pt>
                <c:pt idx="2293">
                  <c:v>267.056640625</c:v>
                </c:pt>
                <c:pt idx="2294">
                  <c:v>267.35174560546898</c:v>
                </c:pt>
                <c:pt idx="2295">
                  <c:v>268.77163696289102</c:v>
                </c:pt>
                <c:pt idx="2296">
                  <c:v>271.00567626953102</c:v>
                </c:pt>
                <c:pt idx="2297">
                  <c:v>273.29312133789102</c:v>
                </c:pt>
                <c:pt idx="2298">
                  <c:v>275.72125244140602</c:v>
                </c:pt>
                <c:pt idx="2299">
                  <c:v>277.20657348632801</c:v>
                </c:pt>
                <c:pt idx="2300">
                  <c:v>277.12274169921898</c:v>
                </c:pt>
                <c:pt idx="2301">
                  <c:v>276.094482421875</c:v>
                </c:pt>
                <c:pt idx="2302">
                  <c:v>273.32833862304699</c:v>
                </c:pt>
                <c:pt idx="2303">
                  <c:v>270.65853881835898</c:v>
                </c:pt>
                <c:pt idx="2304">
                  <c:v>269.33056640625</c:v>
                </c:pt>
                <c:pt idx="2305">
                  <c:v>268.857421875</c:v>
                </c:pt>
                <c:pt idx="2306">
                  <c:v>268.66107177734398</c:v>
                </c:pt>
                <c:pt idx="2307">
                  <c:v>268.31686401367199</c:v>
                </c:pt>
                <c:pt idx="2308">
                  <c:v>267.88818359375</c:v>
                </c:pt>
                <c:pt idx="2309">
                  <c:v>267.73291015625</c:v>
                </c:pt>
                <c:pt idx="2310">
                  <c:v>267.48062133789102</c:v>
                </c:pt>
                <c:pt idx="2311">
                  <c:v>267.38027954101602</c:v>
                </c:pt>
                <c:pt idx="2312">
                  <c:v>264.48303222656301</c:v>
                </c:pt>
                <c:pt idx="2313">
                  <c:v>265.19854736328102</c:v>
                </c:pt>
                <c:pt idx="2314">
                  <c:v>265.12677001953102</c:v>
                </c:pt>
                <c:pt idx="2315">
                  <c:v>265.10769653320301</c:v>
                </c:pt>
                <c:pt idx="2316">
                  <c:v>264.79406738281301</c:v>
                </c:pt>
                <c:pt idx="2317">
                  <c:v>264.87271118164102</c:v>
                </c:pt>
                <c:pt idx="2318">
                  <c:v>265.61862182617199</c:v>
                </c:pt>
                <c:pt idx="2319">
                  <c:v>267.42001342773398</c:v>
                </c:pt>
                <c:pt idx="2320">
                  <c:v>270.62316894531301</c:v>
                </c:pt>
                <c:pt idx="2321">
                  <c:v>273.58389282226602</c:v>
                </c:pt>
                <c:pt idx="2322">
                  <c:v>276.34860229492199</c:v>
                </c:pt>
                <c:pt idx="2323">
                  <c:v>278.15057373046898</c:v>
                </c:pt>
                <c:pt idx="2324">
                  <c:v>279.39804077148398</c:v>
                </c:pt>
                <c:pt idx="2325">
                  <c:v>278.75381469726602</c:v>
                </c:pt>
                <c:pt idx="2326">
                  <c:v>275.62716674804699</c:v>
                </c:pt>
                <c:pt idx="2327">
                  <c:v>273.64996337890602</c:v>
                </c:pt>
                <c:pt idx="2328">
                  <c:v>270.533447265625</c:v>
                </c:pt>
                <c:pt idx="2329">
                  <c:v>268.978515625</c:v>
                </c:pt>
                <c:pt idx="2330">
                  <c:v>268.25906372070301</c:v>
                </c:pt>
                <c:pt idx="2331">
                  <c:v>267.75888061523398</c:v>
                </c:pt>
                <c:pt idx="2332">
                  <c:v>267.19094848632801</c:v>
                </c:pt>
                <c:pt idx="2333">
                  <c:v>266.86740112304699</c:v>
                </c:pt>
                <c:pt idx="2334">
                  <c:v>266.69766235351602</c:v>
                </c:pt>
                <c:pt idx="2335">
                  <c:v>266.31268310546898</c:v>
                </c:pt>
                <c:pt idx="2336">
                  <c:v>267.54153442382801</c:v>
                </c:pt>
                <c:pt idx="2337">
                  <c:v>267.75350952148398</c:v>
                </c:pt>
                <c:pt idx="2338">
                  <c:v>267.62432861328102</c:v>
                </c:pt>
                <c:pt idx="2339">
                  <c:v>267.61981201171898</c:v>
                </c:pt>
                <c:pt idx="2340">
                  <c:v>268.17745971679699</c:v>
                </c:pt>
                <c:pt idx="2341">
                  <c:v>269.93350219726602</c:v>
                </c:pt>
                <c:pt idx="2342">
                  <c:v>272.54000854492199</c:v>
                </c:pt>
                <c:pt idx="2343">
                  <c:v>276.23132324218801</c:v>
                </c:pt>
                <c:pt idx="2344">
                  <c:v>279.49740600585898</c:v>
                </c:pt>
                <c:pt idx="2345">
                  <c:v>282.21713256835898</c:v>
                </c:pt>
                <c:pt idx="2346">
                  <c:v>283.71353149414102</c:v>
                </c:pt>
                <c:pt idx="2347">
                  <c:v>285.02767944335898</c:v>
                </c:pt>
                <c:pt idx="2348">
                  <c:v>283.50527954101602</c:v>
                </c:pt>
                <c:pt idx="2349">
                  <c:v>281.13336181640602</c:v>
                </c:pt>
                <c:pt idx="2350">
                  <c:v>277.40954589843801</c:v>
                </c:pt>
                <c:pt idx="2351">
                  <c:v>274.39733886718801</c:v>
                </c:pt>
                <c:pt idx="2352">
                  <c:v>272.03482055664102</c:v>
                </c:pt>
                <c:pt idx="2353">
                  <c:v>271.11038208007801</c:v>
                </c:pt>
                <c:pt idx="2354">
                  <c:v>270.36511230468801</c:v>
                </c:pt>
                <c:pt idx="2355">
                  <c:v>269.84371948242199</c:v>
                </c:pt>
                <c:pt idx="2356">
                  <c:v>269.24679565429699</c:v>
                </c:pt>
                <c:pt idx="2357">
                  <c:v>268.72540283203102</c:v>
                </c:pt>
                <c:pt idx="2358">
                  <c:v>268.56195068359398</c:v>
                </c:pt>
                <c:pt idx="2359">
                  <c:v>276.61257934570301</c:v>
                </c:pt>
                <c:pt idx="2360">
                  <c:v>275.15069580078102</c:v>
                </c:pt>
                <c:pt idx="2361">
                  <c:v>275.01800537109398</c:v>
                </c:pt>
                <c:pt idx="2362">
                  <c:v>274.74542236328102</c:v>
                </c:pt>
                <c:pt idx="2363">
                  <c:v>274.67874145507801</c:v>
                </c:pt>
                <c:pt idx="2364">
                  <c:v>276.82272338867199</c:v>
                </c:pt>
                <c:pt idx="2365">
                  <c:v>280.82379150390602</c:v>
                </c:pt>
                <c:pt idx="2366">
                  <c:v>285.09164428710898</c:v>
                </c:pt>
                <c:pt idx="2367">
                  <c:v>288.97119140625</c:v>
                </c:pt>
                <c:pt idx="2368">
                  <c:v>292.42047119140602</c:v>
                </c:pt>
                <c:pt idx="2369">
                  <c:v>295.13330078125</c:v>
                </c:pt>
                <c:pt idx="2370">
                  <c:v>297.12130737304699</c:v>
                </c:pt>
                <c:pt idx="2371">
                  <c:v>297.59899902343801</c:v>
                </c:pt>
                <c:pt idx="2372">
                  <c:v>296.75500488281301</c:v>
                </c:pt>
                <c:pt idx="2373">
                  <c:v>294.12335205078102</c:v>
                </c:pt>
                <c:pt idx="2374">
                  <c:v>290.57449340820301</c:v>
                </c:pt>
                <c:pt idx="2375">
                  <c:v>286.25137329101602</c:v>
                </c:pt>
                <c:pt idx="2376">
                  <c:v>282.86297607421898</c:v>
                </c:pt>
                <c:pt idx="2377">
                  <c:v>280.77941894531301</c:v>
                </c:pt>
                <c:pt idx="2378">
                  <c:v>279.42233276367199</c:v>
                </c:pt>
                <c:pt idx="2379">
                  <c:v>278.84564208984398</c:v>
                </c:pt>
                <c:pt idx="2380">
                  <c:v>278.06625366210898</c:v>
                </c:pt>
                <c:pt idx="2381">
                  <c:v>277.45611572265602</c:v>
                </c:pt>
                <c:pt idx="2382">
                  <c:v>277.12332153320301</c:v>
                </c:pt>
                <c:pt idx="2383">
                  <c:v>282.51263427734398</c:v>
                </c:pt>
                <c:pt idx="2384">
                  <c:v>282.06781005859398</c:v>
                </c:pt>
                <c:pt idx="2385">
                  <c:v>282.16253662109398</c:v>
                </c:pt>
                <c:pt idx="2386">
                  <c:v>281.709716796875</c:v>
                </c:pt>
                <c:pt idx="2387">
                  <c:v>282.64639282226602</c:v>
                </c:pt>
                <c:pt idx="2388">
                  <c:v>285.09243774414102</c:v>
                </c:pt>
                <c:pt idx="2389">
                  <c:v>288.10476684570301</c:v>
                </c:pt>
                <c:pt idx="2390">
                  <c:v>291.27337646484398</c:v>
                </c:pt>
                <c:pt idx="2391">
                  <c:v>294.15133666992199</c:v>
                </c:pt>
                <c:pt idx="2392">
                  <c:v>296.71246337890602</c:v>
                </c:pt>
                <c:pt idx="2393">
                  <c:v>297.97906494140602</c:v>
                </c:pt>
                <c:pt idx="2394">
                  <c:v>299.927490234375</c:v>
                </c:pt>
                <c:pt idx="2395">
                  <c:v>300.11895751953102</c:v>
                </c:pt>
                <c:pt idx="2396">
                  <c:v>298.85412597656301</c:v>
                </c:pt>
                <c:pt idx="2397">
                  <c:v>297.78070068359398</c:v>
                </c:pt>
                <c:pt idx="2398">
                  <c:v>295.78176879882801</c:v>
                </c:pt>
                <c:pt idx="2399">
                  <c:v>292.64755249023398</c:v>
                </c:pt>
                <c:pt idx="2400">
                  <c:v>290.07339477539102</c:v>
                </c:pt>
                <c:pt idx="2401">
                  <c:v>287.35174560546898</c:v>
                </c:pt>
                <c:pt idx="2402">
                  <c:v>286.14230346679699</c:v>
                </c:pt>
                <c:pt idx="2403">
                  <c:v>285.09823608398398</c:v>
                </c:pt>
                <c:pt idx="2404">
                  <c:v>283.97860717773398</c:v>
                </c:pt>
                <c:pt idx="2405">
                  <c:v>283.70803833007801</c:v>
                </c:pt>
                <c:pt idx="2406">
                  <c:v>283.32318115234398</c:v>
                </c:pt>
                <c:pt idx="2407">
                  <c:v>285.98388671875</c:v>
                </c:pt>
                <c:pt idx="2408">
                  <c:v>285.75939941406301</c:v>
                </c:pt>
                <c:pt idx="2409">
                  <c:v>285.29107666015602</c:v>
                </c:pt>
                <c:pt idx="2410">
                  <c:v>285.22930908203102</c:v>
                </c:pt>
                <c:pt idx="2411">
                  <c:v>286.24105834960898</c:v>
                </c:pt>
                <c:pt idx="2412">
                  <c:v>289.14501953125</c:v>
                </c:pt>
                <c:pt idx="2413">
                  <c:v>291.39340209960898</c:v>
                </c:pt>
                <c:pt idx="2414">
                  <c:v>294.71133422851602</c:v>
                </c:pt>
                <c:pt idx="2415">
                  <c:v>297.23147583007801</c:v>
                </c:pt>
                <c:pt idx="2416">
                  <c:v>299.38076782226602</c:v>
                </c:pt>
                <c:pt idx="2417">
                  <c:v>301.43875122070301</c:v>
                </c:pt>
                <c:pt idx="2418">
                  <c:v>302.48544311523398</c:v>
                </c:pt>
                <c:pt idx="2419">
                  <c:v>302.44955444335898</c:v>
                </c:pt>
                <c:pt idx="2420">
                  <c:v>301.83526611328102</c:v>
                </c:pt>
                <c:pt idx="2421">
                  <c:v>300.36334228515602</c:v>
                </c:pt>
                <c:pt idx="2422">
                  <c:v>298.27719116210898</c:v>
                </c:pt>
                <c:pt idx="2423">
                  <c:v>296.0107421875</c:v>
                </c:pt>
                <c:pt idx="2424">
                  <c:v>293.06256103515602</c:v>
                </c:pt>
                <c:pt idx="2425">
                  <c:v>291.01263427734398</c:v>
                </c:pt>
                <c:pt idx="2426">
                  <c:v>289.448974609375</c:v>
                </c:pt>
                <c:pt idx="2427">
                  <c:v>288.85095214843801</c:v>
                </c:pt>
                <c:pt idx="2428">
                  <c:v>288.02175903320301</c:v>
                </c:pt>
                <c:pt idx="2429">
                  <c:v>287.400390625</c:v>
                </c:pt>
                <c:pt idx="2430">
                  <c:v>286.92642211914102</c:v>
                </c:pt>
                <c:pt idx="2431">
                  <c:v>284.96105957031301</c:v>
                </c:pt>
                <c:pt idx="2432">
                  <c:v>284.70220947265602</c:v>
                </c:pt>
                <c:pt idx="2433">
                  <c:v>284.4033203125</c:v>
                </c:pt>
                <c:pt idx="2434">
                  <c:v>283.99328613281301</c:v>
                </c:pt>
                <c:pt idx="2435">
                  <c:v>285.21902465820301</c:v>
                </c:pt>
                <c:pt idx="2436">
                  <c:v>288.093994140625</c:v>
                </c:pt>
                <c:pt idx="2437">
                  <c:v>291.04913330078102</c:v>
                </c:pt>
                <c:pt idx="2438">
                  <c:v>294.66836547851602</c:v>
                </c:pt>
                <c:pt idx="2439">
                  <c:v>297.73333740234398</c:v>
                </c:pt>
                <c:pt idx="2440">
                  <c:v>299.99221801757801</c:v>
                </c:pt>
                <c:pt idx="2441">
                  <c:v>302.32061767578102</c:v>
                </c:pt>
                <c:pt idx="2442">
                  <c:v>303.65805053710898</c:v>
                </c:pt>
                <c:pt idx="2443">
                  <c:v>303.83099365234398</c:v>
                </c:pt>
                <c:pt idx="2444">
                  <c:v>303.23431396484398</c:v>
                </c:pt>
                <c:pt idx="2445">
                  <c:v>301.05191040039102</c:v>
                </c:pt>
                <c:pt idx="2446">
                  <c:v>298.85928344726602</c:v>
                </c:pt>
                <c:pt idx="2447">
                  <c:v>296.08728027343801</c:v>
                </c:pt>
                <c:pt idx="2448">
                  <c:v>293.43045043945301</c:v>
                </c:pt>
                <c:pt idx="2449">
                  <c:v>290.79885864257801</c:v>
                </c:pt>
                <c:pt idx="2450">
                  <c:v>289.04135131835898</c:v>
                </c:pt>
                <c:pt idx="2451">
                  <c:v>288.05264282226602</c:v>
                </c:pt>
                <c:pt idx="2452">
                  <c:v>287.08969116210898</c:v>
                </c:pt>
                <c:pt idx="2453">
                  <c:v>286.10607910156301</c:v>
                </c:pt>
                <c:pt idx="2454">
                  <c:v>285.54885864257801</c:v>
                </c:pt>
                <c:pt idx="2455">
                  <c:v>286.10525512695301</c:v>
                </c:pt>
                <c:pt idx="2456">
                  <c:v>285.88586425781301</c:v>
                </c:pt>
                <c:pt idx="2457">
                  <c:v>285.91836547851602</c:v>
                </c:pt>
                <c:pt idx="2458">
                  <c:v>285.77014160156301</c:v>
                </c:pt>
                <c:pt idx="2459">
                  <c:v>286.05825805664102</c:v>
                </c:pt>
                <c:pt idx="2460">
                  <c:v>288.27047729492199</c:v>
                </c:pt>
                <c:pt idx="2461">
                  <c:v>290.87808227539102</c:v>
                </c:pt>
                <c:pt idx="2462">
                  <c:v>294.05746459960898</c:v>
                </c:pt>
                <c:pt idx="2463">
                  <c:v>297.21240234375</c:v>
                </c:pt>
                <c:pt idx="2464">
                  <c:v>299.68026733398398</c:v>
                </c:pt>
                <c:pt idx="2465">
                  <c:v>301.46588134765602</c:v>
                </c:pt>
                <c:pt idx="2466">
                  <c:v>302.20446777343801</c:v>
                </c:pt>
                <c:pt idx="2467">
                  <c:v>302.39959716796898</c:v>
                </c:pt>
                <c:pt idx="2468">
                  <c:v>301.53137207031301</c:v>
                </c:pt>
                <c:pt idx="2469">
                  <c:v>299.66973876953102</c:v>
                </c:pt>
                <c:pt idx="2470">
                  <c:v>297.22131347656301</c:v>
                </c:pt>
                <c:pt idx="2471">
                  <c:v>294.917724609375</c:v>
                </c:pt>
                <c:pt idx="2472">
                  <c:v>292.26348876953102</c:v>
                </c:pt>
                <c:pt idx="2473">
                  <c:v>290.23028564453102</c:v>
                </c:pt>
                <c:pt idx="2474">
                  <c:v>288.91152954101602</c:v>
                </c:pt>
                <c:pt idx="2475">
                  <c:v>287.98416137695301</c:v>
                </c:pt>
                <c:pt idx="2476">
                  <c:v>287.63534545898398</c:v>
                </c:pt>
                <c:pt idx="2477">
                  <c:v>286.97152709960898</c:v>
                </c:pt>
                <c:pt idx="2478">
                  <c:v>286.20568847656301</c:v>
                </c:pt>
                <c:pt idx="2479">
                  <c:v>278.21121215820301</c:v>
                </c:pt>
                <c:pt idx="2480">
                  <c:v>278.17791748046898</c:v>
                </c:pt>
                <c:pt idx="2481">
                  <c:v>278.06042480468801</c:v>
                </c:pt>
                <c:pt idx="2482">
                  <c:v>278.00057983398398</c:v>
                </c:pt>
                <c:pt idx="2483">
                  <c:v>279.06213378906301</c:v>
                </c:pt>
                <c:pt idx="2484">
                  <c:v>281.92904663085898</c:v>
                </c:pt>
                <c:pt idx="2485">
                  <c:v>285.154296875</c:v>
                </c:pt>
                <c:pt idx="2486">
                  <c:v>288.16751098632801</c:v>
                </c:pt>
                <c:pt idx="2487">
                  <c:v>291.14834594726602</c:v>
                </c:pt>
                <c:pt idx="2488">
                  <c:v>293.14688110351602</c:v>
                </c:pt>
                <c:pt idx="2489">
                  <c:v>295.01913452148398</c:v>
                </c:pt>
                <c:pt idx="2490">
                  <c:v>295.29287719726602</c:v>
                </c:pt>
                <c:pt idx="2491">
                  <c:v>293.76394653320301</c:v>
                </c:pt>
                <c:pt idx="2492">
                  <c:v>291.88088989257801</c:v>
                </c:pt>
                <c:pt idx="2493">
                  <c:v>288.19720458984398</c:v>
                </c:pt>
                <c:pt idx="2494">
                  <c:v>284.71206665039102</c:v>
                </c:pt>
                <c:pt idx="2495">
                  <c:v>282.53234863281301</c:v>
                </c:pt>
                <c:pt idx="2496">
                  <c:v>281.50424194335898</c:v>
                </c:pt>
                <c:pt idx="2497">
                  <c:v>280.71780395507801</c:v>
                </c:pt>
                <c:pt idx="2498">
                  <c:v>280.21145629882801</c:v>
                </c:pt>
                <c:pt idx="2499">
                  <c:v>280.01193237304699</c:v>
                </c:pt>
                <c:pt idx="2500">
                  <c:v>279.56982421875</c:v>
                </c:pt>
                <c:pt idx="2501">
                  <c:v>283.41378784179699</c:v>
                </c:pt>
                <c:pt idx="2502">
                  <c:v>275.064453125</c:v>
                </c:pt>
                <c:pt idx="2503">
                  <c:v>277.10723876953102</c:v>
                </c:pt>
                <c:pt idx="2504">
                  <c:v>276.64221191406301</c:v>
                </c:pt>
                <c:pt idx="2505">
                  <c:v>276.64410400390602</c:v>
                </c:pt>
                <c:pt idx="2506">
                  <c:v>276.49835205078102</c:v>
                </c:pt>
                <c:pt idx="2507">
                  <c:v>276.84051513671898</c:v>
                </c:pt>
                <c:pt idx="2508">
                  <c:v>278.62576293945301</c:v>
                </c:pt>
                <c:pt idx="2509">
                  <c:v>281.761962890625</c:v>
                </c:pt>
                <c:pt idx="2510">
                  <c:v>285.21841430664102</c:v>
                </c:pt>
                <c:pt idx="2511">
                  <c:v>288.36907958984398</c:v>
                </c:pt>
                <c:pt idx="2512">
                  <c:v>290.79357910156301</c:v>
                </c:pt>
                <c:pt idx="2513">
                  <c:v>292.43655395507801</c:v>
                </c:pt>
                <c:pt idx="2514">
                  <c:v>292.34579467773398</c:v>
                </c:pt>
                <c:pt idx="2515">
                  <c:v>290.2294921875</c:v>
                </c:pt>
                <c:pt idx="2516">
                  <c:v>287.11761474609398</c:v>
                </c:pt>
                <c:pt idx="2517">
                  <c:v>283.26858520507801</c:v>
                </c:pt>
                <c:pt idx="2518">
                  <c:v>280.06756591796898</c:v>
                </c:pt>
                <c:pt idx="2519">
                  <c:v>278.63287353515602</c:v>
                </c:pt>
                <c:pt idx="2520">
                  <c:v>277.95242309570301</c:v>
                </c:pt>
                <c:pt idx="2521">
                  <c:v>277.534423828125</c:v>
                </c:pt>
                <c:pt idx="2522">
                  <c:v>277.30538940429699</c:v>
                </c:pt>
                <c:pt idx="2523">
                  <c:v>277.01324462890602</c:v>
                </c:pt>
                <c:pt idx="2524">
                  <c:v>276.56591796875</c:v>
                </c:pt>
                <c:pt idx="2525">
                  <c:v>275.68496704101602</c:v>
                </c:pt>
                <c:pt idx="2526">
                  <c:v>276.50201416015602</c:v>
                </c:pt>
                <c:pt idx="2527">
                  <c:v>276.73208618164102</c:v>
                </c:pt>
                <c:pt idx="2528">
                  <c:v>277.05108642578102</c:v>
                </c:pt>
                <c:pt idx="2529">
                  <c:v>277.0234375</c:v>
                </c:pt>
                <c:pt idx="2530">
                  <c:v>277.17333984375</c:v>
                </c:pt>
                <c:pt idx="2531">
                  <c:v>277.07434082031301</c:v>
                </c:pt>
                <c:pt idx="2532">
                  <c:v>278.29040527343801</c:v>
                </c:pt>
                <c:pt idx="2533">
                  <c:v>281.24429321289102</c:v>
                </c:pt>
                <c:pt idx="2534">
                  <c:v>284.85192871093801</c:v>
                </c:pt>
                <c:pt idx="2535">
                  <c:v>288.37405395507801</c:v>
                </c:pt>
                <c:pt idx="2536">
                  <c:v>291.39511108398398</c:v>
                </c:pt>
                <c:pt idx="2537">
                  <c:v>292.349609375</c:v>
                </c:pt>
                <c:pt idx="2538">
                  <c:v>292.02365112304699</c:v>
                </c:pt>
                <c:pt idx="2539">
                  <c:v>289.66522216796898</c:v>
                </c:pt>
                <c:pt idx="2540">
                  <c:v>286.12921142578102</c:v>
                </c:pt>
                <c:pt idx="2541">
                  <c:v>282.00564575195301</c:v>
                </c:pt>
                <c:pt idx="2542">
                  <c:v>279.93502807617199</c:v>
                </c:pt>
                <c:pt idx="2543">
                  <c:v>279.28210449218801</c:v>
                </c:pt>
                <c:pt idx="2544">
                  <c:v>278.79080200195301</c:v>
                </c:pt>
                <c:pt idx="2545">
                  <c:v>278.35122680664102</c:v>
                </c:pt>
                <c:pt idx="2546">
                  <c:v>278.01181030273398</c:v>
                </c:pt>
                <c:pt idx="2547">
                  <c:v>277.53427124023398</c:v>
                </c:pt>
                <c:pt idx="2548">
                  <c:v>277.39984130859398</c:v>
                </c:pt>
                <c:pt idx="2549">
                  <c:v>277.37164306640602</c:v>
                </c:pt>
                <c:pt idx="2550">
                  <c:v>269.89569091796898</c:v>
                </c:pt>
                <c:pt idx="2551">
                  <c:v>269.64489746093801</c:v>
                </c:pt>
                <c:pt idx="2552">
                  <c:v>269.49261474609398</c:v>
                </c:pt>
                <c:pt idx="2553">
                  <c:v>269.40835571289102</c:v>
                </c:pt>
                <c:pt idx="2554">
                  <c:v>269.247314453125</c:v>
                </c:pt>
                <c:pt idx="2555">
                  <c:v>269.242431640625</c:v>
                </c:pt>
                <c:pt idx="2556">
                  <c:v>269.26651000976602</c:v>
                </c:pt>
                <c:pt idx="2557">
                  <c:v>270.43405151367199</c:v>
                </c:pt>
                <c:pt idx="2558">
                  <c:v>272.28210449218801</c:v>
                </c:pt>
                <c:pt idx="2559">
                  <c:v>274.71139526367199</c:v>
                </c:pt>
                <c:pt idx="2560">
                  <c:v>276.93533325195301</c:v>
                </c:pt>
                <c:pt idx="2561">
                  <c:v>277.95715332031301</c:v>
                </c:pt>
                <c:pt idx="2562">
                  <c:v>278.06182861328102</c:v>
                </c:pt>
                <c:pt idx="2563">
                  <c:v>276.51760864257801</c:v>
                </c:pt>
                <c:pt idx="2564">
                  <c:v>274.34637451171898</c:v>
                </c:pt>
                <c:pt idx="2565">
                  <c:v>272.17083740234398</c:v>
                </c:pt>
                <c:pt idx="2566">
                  <c:v>271.68557739257801</c:v>
                </c:pt>
                <c:pt idx="2567">
                  <c:v>271.43057250976602</c:v>
                </c:pt>
                <c:pt idx="2568">
                  <c:v>271.01666259765602</c:v>
                </c:pt>
                <c:pt idx="2569">
                  <c:v>270.85940551757801</c:v>
                </c:pt>
                <c:pt idx="2570">
                  <c:v>270.84591674804699</c:v>
                </c:pt>
                <c:pt idx="2571">
                  <c:v>270.679931640625</c:v>
                </c:pt>
                <c:pt idx="2572">
                  <c:v>270.55569458007801</c:v>
                </c:pt>
                <c:pt idx="2573">
                  <c:v>270.20446777343801</c:v>
                </c:pt>
                <c:pt idx="2574">
                  <c:v>269.46896362304699</c:v>
                </c:pt>
                <c:pt idx="2575">
                  <c:v>269.28921508789102</c:v>
                </c:pt>
                <c:pt idx="2576">
                  <c:v>269.31408691406301</c:v>
                </c:pt>
                <c:pt idx="2577">
                  <c:v>268.99569702148398</c:v>
                </c:pt>
                <c:pt idx="2578">
                  <c:v>268.97366333007801</c:v>
                </c:pt>
                <c:pt idx="2579">
                  <c:v>268.82980346679699</c:v>
                </c:pt>
                <c:pt idx="2580">
                  <c:v>268.814208984375</c:v>
                </c:pt>
                <c:pt idx="2581">
                  <c:v>269.968505859375</c:v>
                </c:pt>
                <c:pt idx="2582">
                  <c:v>271.91268920898398</c:v>
                </c:pt>
                <c:pt idx="2583">
                  <c:v>274.47018432617199</c:v>
                </c:pt>
                <c:pt idx="2584">
                  <c:v>276.79244995117199</c:v>
                </c:pt>
                <c:pt idx="2585">
                  <c:v>278.28753662109398</c:v>
                </c:pt>
                <c:pt idx="2586">
                  <c:v>278.75079345703102</c:v>
                </c:pt>
                <c:pt idx="2587">
                  <c:v>277.77667236328102</c:v>
                </c:pt>
                <c:pt idx="2588">
                  <c:v>275.58596801757801</c:v>
                </c:pt>
                <c:pt idx="2589">
                  <c:v>272.89730834960898</c:v>
                </c:pt>
                <c:pt idx="2590">
                  <c:v>271.48294067382801</c:v>
                </c:pt>
                <c:pt idx="2591">
                  <c:v>270.895751953125</c:v>
                </c:pt>
                <c:pt idx="2592">
                  <c:v>270.56637573242199</c:v>
                </c:pt>
                <c:pt idx="2593">
                  <c:v>270.25128173828102</c:v>
                </c:pt>
                <c:pt idx="2594">
                  <c:v>270.14801025390602</c:v>
                </c:pt>
                <c:pt idx="2595">
                  <c:v>269.88101196289102</c:v>
                </c:pt>
                <c:pt idx="2596">
                  <c:v>269.89929199218801</c:v>
                </c:pt>
                <c:pt idx="2597">
                  <c:v>269.63211059570301</c:v>
                </c:pt>
                <c:pt idx="2598">
                  <c:v>269.28436279296898</c:v>
                </c:pt>
                <c:pt idx="2599">
                  <c:v>268.93716430664102</c:v>
                </c:pt>
                <c:pt idx="2600">
                  <c:v>268.82598876953102</c:v>
                </c:pt>
                <c:pt idx="2601">
                  <c:v>268.78009033203102</c:v>
                </c:pt>
                <c:pt idx="2602">
                  <c:v>268.80853271484398</c:v>
                </c:pt>
                <c:pt idx="2603">
                  <c:v>268.51153564453102</c:v>
                </c:pt>
                <c:pt idx="2604">
                  <c:v>269.37353515625</c:v>
                </c:pt>
                <c:pt idx="2605">
                  <c:v>272.09243774414102</c:v>
                </c:pt>
                <c:pt idx="2606">
                  <c:v>275.66012573242199</c:v>
                </c:pt>
                <c:pt idx="2607">
                  <c:v>278.94674682617199</c:v>
                </c:pt>
                <c:pt idx="2608">
                  <c:v>281.67492675781301</c:v>
                </c:pt>
                <c:pt idx="2609">
                  <c:v>283.55407714843801</c:v>
                </c:pt>
                <c:pt idx="2610">
                  <c:v>284.43270874023398</c:v>
                </c:pt>
                <c:pt idx="2611">
                  <c:v>283.41238403320301</c:v>
                </c:pt>
                <c:pt idx="2612">
                  <c:v>280.72454833984398</c:v>
                </c:pt>
                <c:pt idx="2613">
                  <c:v>277.31320190429699</c:v>
                </c:pt>
                <c:pt idx="2614">
                  <c:v>273.95248413085898</c:v>
                </c:pt>
                <c:pt idx="2615">
                  <c:v>272.48550415039102</c:v>
                </c:pt>
                <c:pt idx="2616">
                  <c:v>271.88803100585898</c:v>
                </c:pt>
                <c:pt idx="2617">
                  <c:v>271.24356079101602</c:v>
                </c:pt>
                <c:pt idx="2618">
                  <c:v>270.81497192382801</c:v>
                </c:pt>
                <c:pt idx="2619">
                  <c:v>270.40762329101602</c:v>
                </c:pt>
                <c:pt idx="2620">
                  <c:v>270.13479614257801</c:v>
                </c:pt>
                <c:pt idx="2621">
                  <c:v>269.97207641601602</c:v>
                </c:pt>
                <c:pt idx="2622">
                  <c:v>272.096923828125</c:v>
                </c:pt>
                <c:pt idx="2623">
                  <c:v>271.86788940429699</c:v>
                </c:pt>
                <c:pt idx="2624">
                  <c:v>271.93637084960898</c:v>
                </c:pt>
                <c:pt idx="2625">
                  <c:v>271.95114135742199</c:v>
                </c:pt>
                <c:pt idx="2626">
                  <c:v>272.24542236328102</c:v>
                </c:pt>
                <c:pt idx="2627">
                  <c:v>274.64016723632801</c:v>
                </c:pt>
                <c:pt idx="2628">
                  <c:v>278.68637084960898</c:v>
                </c:pt>
                <c:pt idx="2629">
                  <c:v>283.24249267578102</c:v>
                </c:pt>
                <c:pt idx="2630">
                  <c:v>287.27081298828102</c:v>
                </c:pt>
                <c:pt idx="2631">
                  <c:v>290.47073364257801</c:v>
                </c:pt>
                <c:pt idx="2632">
                  <c:v>292.44680786132801</c:v>
                </c:pt>
                <c:pt idx="2633">
                  <c:v>293.23757934570301</c:v>
                </c:pt>
                <c:pt idx="2634">
                  <c:v>291.17755126953102</c:v>
                </c:pt>
                <c:pt idx="2635">
                  <c:v>287.99435424804699</c:v>
                </c:pt>
                <c:pt idx="2636">
                  <c:v>283.87701416015602</c:v>
                </c:pt>
                <c:pt idx="2637">
                  <c:v>279.40762329101602</c:v>
                </c:pt>
                <c:pt idx="2638">
                  <c:v>276.75592041015602</c:v>
                </c:pt>
                <c:pt idx="2639">
                  <c:v>275.65026855468801</c:v>
                </c:pt>
                <c:pt idx="2640">
                  <c:v>275.01046752929699</c:v>
                </c:pt>
                <c:pt idx="2641">
                  <c:v>274.36437988281301</c:v>
                </c:pt>
                <c:pt idx="2642">
                  <c:v>274.091064453125</c:v>
                </c:pt>
                <c:pt idx="2643">
                  <c:v>273.603271484375</c:v>
                </c:pt>
                <c:pt idx="2644">
                  <c:v>273.41122436523398</c:v>
                </c:pt>
                <c:pt idx="2645">
                  <c:v>272.84368896484398</c:v>
                </c:pt>
                <c:pt idx="2646">
                  <c:v>271.93365478515602</c:v>
                </c:pt>
                <c:pt idx="2647">
                  <c:v>271.55322265625</c:v>
                </c:pt>
                <c:pt idx="2648">
                  <c:v>271.07415771484398</c:v>
                </c:pt>
                <c:pt idx="2649">
                  <c:v>270.98892211914102</c:v>
                </c:pt>
                <c:pt idx="2650">
                  <c:v>273.15283203125</c:v>
                </c:pt>
                <c:pt idx="2651">
                  <c:v>276.95590209960898</c:v>
                </c:pt>
                <c:pt idx="2652">
                  <c:v>281.13049316406301</c:v>
                </c:pt>
                <c:pt idx="2653">
                  <c:v>285.09869384765602</c:v>
                </c:pt>
                <c:pt idx="2654">
                  <c:v>288.623779296875</c:v>
                </c:pt>
                <c:pt idx="2655">
                  <c:v>291.41036987304699</c:v>
                </c:pt>
                <c:pt idx="2656">
                  <c:v>292.72799682617199</c:v>
                </c:pt>
                <c:pt idx="2657">
                  <c:v>292.75006103515602</c:v>
                </c:pt>
                <c:pt idx="2658">
                  <c:v>291.23898315429699</c:v>
                </c:pt>
                <c:pt idx="2659">
                  <c:v>288.60073852539102</c:v>
                </c:pt>
                <c:pt idx="2660">
                  <c:v>284.87286376953102</c:v>
                </c:pt>
                <c:pt idx="2661">
                  <c:v>280.83197021484398</c:v>
                </c:pt>
                <c:pt idx="2662">
                  <c:v>277.70834350585898</c:v>
                </c:pt>
                <c:pt idx="2663">
                  <c:v>275.77786254882801</c:v>
                </c:pt>
                <c:pt idx="2664">
                  <c:v>275.09243774414102</c:v>
                </c:pt>
                <c:pt idx="2665">
                  <c:v>274.60845947265602</c:v>
                </c:pt>
                <c:pt idx="2666">
                  <c:v>273.96240234375</c:v>
                </c:pt>
                <c:pt idx="2667">
                  <c:v>273.66000366210898</c:v>
                </c:pt>
                <c:pt idx="2668">
                  <c:v>273.31405639648398</c:v>
                </c:pt>
                <c:pt idx="2669">
                  <c:v>282.35900878906301</c:v>
                </c:pt>
                <c:pt idx="2670">
                  <c:v>282.0966796875</c:v>
                </c:pt>
                <c:pt idx="2671">
                  <c:v>282.15118408203102</c:v>
                </c:pt>
                <c:pt idx="2672">
                  <c:v>281.529541015625</c:v>
                </c:pt>
                <c:pt idx="2673">
                  <c:v>282.64608764648398</c:v>
                </c:pt>
                <c:pt idx="2674">
                  <c:v>285.50375366210898</c:v>
                </c:pt>
                <c:pt idx="2675">
                  <c:v>289.30343627929699</c:v>
                </c:pt>
                <c:pt idx="2676">
                  <c:v>292.44039916992199</c:v>
                </c:pt>
                <c:pt idx="2677">
                  <c:v>295.954345703125</c:v>
                </c:pt>
                <c:pt idx="2678">
                  <c:v>298.43206787109398</c:v>
                </c:pt>
                <c:pt idx="2679">
                  <c:v>300.45516967773398</c:v>
                </c:pt>
                <c:pt idx="2680">
                  <c:v>301.37167358398398</c:v>
                </c:pt>
                <c:pt idx="2681">
                  <c:v>301.25692749023398</c:v>
                </c:pt>
                <c:pt idx="2682">
                  <c:v>300.61651611328102</c:v>
                </c:pt>
                <c:pt idx="2683">
                  <c:v>298.57742309570301</c:v>
                </c:pt>
                <c:pt idx="2684">
                  <c:v>295.36856079101602</c:v>
                </c:pt>
                <c:pt idx="2685">
                  <c:v>292.47958374023398</c:v>
                </c:pt>
                <c:pt idx="2686">
                  <c:v>289.12353515625</c:v>
                </c:pt>
                <c:pt idx="2687">
                  <c:v>286.39929199218801</c:v>
                </c:pt>
                <c:pt idx="2688">
                  <c:v>285.029541015625</c:v>
                </c:pt>
                <c:pt idx="2689">
                  <c:v>284.81927490234398</c:v>
                </c:pt>
                <c:pt idx="2690">
                  <c:v>284.13613891601602</c:v>
                </c:pt>
                <c:pt idx="2691">
                  <c:v>283.80236816406301</c:v>
                </c:pt>
                <c:pt idx="2692">
                  <c:v>282.83163452148398</c:v>
                </c:pt>
                <c:pt idx="2693">
                  <c:v>285.11761474609398</c:v>
                </c:pt>
                <c:pt idx="2694">
                  <c:v>284.45892333984398</c:v>
                </c:pt>
                <c:pt idx="2695">
                  <c:v>284.75827026367199</c:v>
                </c:pt>
                <c:pt idx="2696">
                  <c:v>284.58651733398398</c:v>
                </c:pt>
                <c:pt idx="2697">
                  <c:v>285.85205078125</c:v>
                </c:pt>
                <c:pt idx="2698">
                  <c:v>288.31988525390602</c:v>
                </c:pt>
                <c:pt idx="2699">
                  <c:v>291.40252685546898</c:v>
                </c:pt>
                <c:pt idx="2700">
                  <c:v>294.26101684570301</c:v>
                </c:pt>
                <c:pt idx="2701">
                  <c:v>296.78704833984398</c:v>
                </c:pt>
                <c:pt idx="2702">
                  <c:v>298.88293457031301</c:v>
                </c:pt>
                <c:pt idx="2703">
                  <c:v>300.42965698242199</c:v>
                </c:pt>
                <c:pt idx="2704">
                  <c:v>301.19174194335898</c:v>
                </c:pt>
                <c:pt idx="2705">
                  <c:v>301.12075805664102</c:v>
                </c:pt>
                <c:pt idx="2706">
                  <c:v>300.609619140625</c:v>
                </c:pt>
                <c:pt idx="2707">
                  <c:v>299.41168212890602</c:v>
                </c:pt>
                <c:pt idx="2708">
                  <c:v>297.61700439453102</c:v>
                </c:pt>
                <c:pt idx="2709">
                  <c:v>294.91375732421898</c:v>
                </c:pt>
                <c:pt idx="2710">
                  <c:v>292.5966796875</c:v>
                </c:pt>
                <c:pt idx="2711">
                  <c:v>289.92959594726602</c:v>
                </c:pt>
                <c:pt idx="2712">
                  <c:v>288.99273681640602</c:v>
                </c:pt>
                <c:pt idx="2713">
                  <c:v>288.20596313476602</c:v>
                </c:pt>
                <c:pt idx="2714">
                  <c:v>287.45864868164102</c:v>
                </c:pt>
                <c:pt idx="2715">
                  <c:v>286.73953247070301</c:v>
                </c:pt>
                <c:pt idx="2716">
                  <c:v>286.06851196289102</c:v>
                </c:pt>
                <c:pt idx="2717">
                  <c:v>285.40655517578102</c:v>
                </c:pt>
                <c:pt idx="2718">
                  <c:v>284.790283203125</c:v>
                </c:pt>
                <c:pt idx="2719">
                  <c:v>284.55908203125</c:v>
                </c:pt>
                <c:pt idx="2720">
                  <c:v>284.497314453125</c:v>
                </c:pt>
                <c:pt idx="2721">
                  <c:v>285.69451904296898</c:v>
                </c:pt>
                <c:pt idx="2722">
                  <c:v>288.19952392578102</c:v>
                </c:pt>
                <c:pt idx="2723">
                  <c:v>291.22503662109398</c:v>
                </c:pt>
                <c:pt idx="2724">
                  <c:v>294.13854980468801</c:v>
                </c:pt>
                <c:pt idx="2725">
                  <c:v>296.69522094726602</c:v>
                </c:pt>
                <c:pt idx="2726">
                  <c:v>298.80096435546898</c:v>
                </c:pt>
                <c:pt idx="2727">
                  <c:v>300.39486694335898</c:v>
                </c:pt>
                <c:pt idx="2728">
                  <c:v>301.46258544921898</c:v>
                </c:pt>
                <c:pt idx="2729">
                  <c:v>301.65457153320301</c:v>
                </c:pt>
                <c:pt idx="2730">
                  <c:v>301.25137329101602</c:v>
                </c:pt>
                <c:pt idx="2731">
                  <c:v>299.69738769531301</c:v>
                </c:pt>
                <c:pt idx="2732">
                  <c:v>297.73202514648398</c:v>
                </c:pt>
                <c:pt idx="2733">
                  <c:v>295.15151977539102</c:v>
                </c:pt>
                <c:pt idx="2734">
                  <c:v>292.32894897460898</c:v>
                </c:pt>
                <c:pt idx="2735">
                  <c:v>289.55398559570301</c:v>
                </c:pt>
                <c:pt idx="2736">
                  <c:v>287.85684204101602</c:v>
                </c:pt>
                <c:pt idx="2737">
                  <c:v>287.42990112304699</c:v>
                </c:pt>
                <c:pt idx="2738">
                  <c:v>286.88720703125</c:v>
                </c:pt>
                <c:pt idx="2739">
                  <c:v>286.33682250976602</c:v>
                </c:pt>
                <c:pt idx="2740">
                  <c:v>285.60687255859398</c:v>
                </c:pt>
                <c:pt idx="2741">
                  <c:v>286.47824096679699</c:v>
                </c:pt>
                <c:pt idx="2742">
                  <c:v>286.30825805664102</c:v>
                </c:pt>
                <c:pt idx="2743">
                  <c:v>286.20220947265602</c:v>
                </c:pt>
                <c:pt idx="2744">
                  <c:v>285.67507934570301</c:v>
                </c:pt>
                <c:pt idx="2745">
                  <c:v>285.93392944335898</c:v>
                </c:pt>
                <c:pt idx="2746">
                  <c:v>288.13317871093801</c:v>
                </c:pt>
                <c:pt idx="2747">
                  <c:v>290.7607421875</c:v>
                </c:pt>
                <c:pt idx="2748">
                  <c:v>293.31982421875</c:v>
                </c:pt>
                <c:pt idx="2749">
                  <c:v>295.89044189453102</c:v>
                </c:pt>
                <c:pt idx="2750">
                  <c:v>297.889892578125</c:v>
                </c:pt>
                <c:pt idx="2751">
                  <c:v>299.01431274414102</c:v>
                </c:pt>
                <c:pt idx="2752">
                  <c:v>299.78576660156301</c:v>
                </c:pt>
                <c:pt idx="2753">
                  <c:v>299.77911376953102</c:v>
                </c:pt>
                <c:pt idx="2754">
                  <c:v>299.50396728515602</c:v>
                </c:pt>
                <c:pt idx="2755">
                  <c:v>297.92687988281301</c:v>
                </c:pt>
                <c:pt idx="2756">
                  <c:v>295.44195556640602</c:v>
                </c:pt>
                <c:pt idx="2757">
                  <c:v>293.08499145507801</c:v>
                </c:pt>
                <c:pt idx="2758">
                  <c:v>290.47705078125</c:v>
                </c:pt>
                <c:pt idx="2759">
                  <c:v>288.81219482421898</c:v>
                </c:pt>
                <c:pt idx="2760">
                  <c:v>288.156005859375</c:v>
                </c:pt>
                <c:pt idx="2761">
                  <c:v>287.61865234375</c:v>
                </c:pt>
                <c:pt idx="2762">
                  <c:v>287.16809082031301</c:v>
                </c:pt>
                <c:pt idx="2763">
                  <c:v>287.04806518554699</c:v>
                </c:pt>
                <c:pt idx="2764">
                  <c:v>286.82168579101602</c:v>
                </c:pt>
                <c:pt idx="2765">
                  <c:v>282.75347900390602</c:v>
                </c:pt>
                <c:pt idx="2766">
                  <c:v>282.64715576171898</c:v>
                </c:pt>
                <c:pt idx="2767">
                  <c:v>282.47610473632801</c:v>
                </c:pt>
                <c:pt idx="2768">
                  <c:v>282.56524658203102</c:v>
                </c:pt>
                <c:pt idx="2769">
                  <c:v>283.9462890625</c:v>
                </c:pt>
                <c:pt idx="2770">
                  <c:v>286.96884155273398</c:v>
                </c:pt>
                <c:pt idx="2771">
                  <c:v>290.52203369140602</c:v>
                </c:pt>
                <c:pt idx="2772">
                  <c:v>293.870849609375</c:v>
                </c:pt>
                <c:pt idx="2773">
                  <c:v>296.81417846679699</c:v>
                </c:pt>
                <c:pt idx="2774">
                  <c:v>298.60955810546898</c:v>
                </c:pt>
                <c:pt idx="2775">
                  <c:v>299.78839111328102</c:v>
                </c:pt>
                <c:pt idx="2776">
                  <c:v>300.09371948242199</c:v>
                </c:pt>
                <c:pt idx="2777">
                  <c:v>298.32626342773398</c:v>
                </c:pt>
                <c:pt idx="2778">
                  <c:v>296.12405395507801</c:v>
                </c:pt>
                <c:pt idx="2779">
                  <c:v>293.31497192382801</c:v>
                </c:pt>
                <c:pt idx="2780">
                  <c:v>290.22073364257801</c:v>
                </c:pt>
                <c:pt idx="2781">
                  <c:v>287.67697143554699</c:v>
                </c:pt>
                <c:pt idx="2782">
                  <c:v>286.51986694335898</c:v>
                </c:pt>
                <c:pt idx="2783">
                  <c:v>286.14016723632801</c:v>
                </c:pt>
                <c:pt idx="2784">
                  <c:v>285.22824096679699</c:v>
                </c:pt>
                <c:pt idx="2785">
                  <c:v>285.19467163085898</c:v>
                </c:pt>
                <c:pt idx="2786">
                  <c:v>284.400634765625</c:v>
                </c:pt>
                <c:pt idx="2787">
                  <c:v>286.31680297851602</c:v>
                </c:pt>
                <c:pt idx="2788">
                  <c:v>273.56213378906301</c:v>
                </c:pt>
                <c:pt idx="2789">
                  <c:v>276.83566284179699</c:v>
                </c:pt>
                <c:pt idx="2790">
                  <c:v>276.98040771484398</c:v>
                </c:pt>
                <c:pt idx="2791">
                  <c:v>276.98818969726602</c:v>
                </c:pt>
                <c:pt idx="2792">
                  <c:v>277.33755493164102</c:v>
                </c:pt>
                <c:pt idx="2793">
                  <c:v>277.54498291015602</c:v>
                </c:pt>
                <c:pt idx="2794">
                  <c:v>279.99810791015602</c:v>
                </c:pt>
                <c:pt idx="2795">
                  <c:v>282.93017578125</c:v>
                </c:pt>
                <c:pt idx="2796">
                  <c:v>286.24200439453102</c:v>
                </c:pt>
                <c:pt idx="2797">
                  <c:v>289.57818603515602</c:v>
                </c:pt>
                <c:pt idx="2798">
                  <c:v>291.73684692382801</c:v>
                </c:pt>
                <c:pt idx="2799">
                  <c:v>293.3681640625</c:v>
                </c:pt>
                <c:pt idx="2800">
                  <c:v>293.83410644531301</c:v>
                </c:pt>
                <c:pt idx="2801">
                  <c:v>292.29162597656301</c:v>
                </c:pt>
                <c:pt idx="2802">
                  <c:v>289.26101684570301</c:v>
                </c:pt>
                <c:pt idx="2803">
                  <c:v>285.88531494140602</c:v>
                </c:pt>
                <c:pt idx="2804">
                  <c:v>282.19204711914102</c:v>
                </c:pt>
                <c:pt idx="2805">
                  <c:v>281.20892333984398</c:v>
                </c:pt>
                <c:pt idx="2806">
                  <c:v>280.54055786132801</c:v>
                </c:pt>
                <c:pt idx="2807">
                  <c:v>280.38946533203102</c:v>
                </c:pt>
                <c:pt idx="2808">
                  <c:v>279.87832641601602</c:v>
                </c:pt>
                <c:pt idx="2809">
                  <c:v>279.48416137695301</c:v>
                </c:pt>
                <c:pt idx="2810">
                  <c:v>278.77871704101602</c:v>
                </c:pt>
                <c:pt idx="2811">
                  <c:v>275.36657714843801</c:v>
                </c:pt>
                <c:pt idx="2812">
                  <c:v>272.62713623046898</c:v>
                </c:pt>
                <c:pt idx="2813">
                  <c:v>272.50112915039102</c:v>
                </c:pt>
                <c:pt idx="2814">
                  <c:v>272.38848876953102</c:v>
                </c:pt>
                <c:pt idx="2815">
                  <c:v>272.24380493164102</c:v>
                </c:pt>
                <c:pt idx="2816">
                  <c:v>272.94345092773398</c:v>
                </c:pt>
                <c:pt idx="2817">
                  <c:v>273.52844238281301</c:v>
                </c:pt>
                <c:pt idx="2818">
                  <c:v>274.71432495117199</c:v>
                </c:pt>
                <c:pt idx="2819">
                  <c:v>277.02847290039102</c:v>
                </c:pt>
                <c:pt idx="2820">
                  <c:v>280.15829467773398</c:v>
                </c:pt>
                <c:pt idx="2821">
                  <c:v>282.80209350585898</c:v>
                </c:pt>
                <c:pt idx="2822">
                  <c:v>284.87210083007801</c:v>
                </c:pt>
                <c:pt idx="2823">
                  <c:v>286.26901245117199</c:v>
                </c:pt>
                <c:pt idx="2824">
                  <c:v>285.67276000976602</c:v>
                </c:pt>
                <c:pt idx="2825">
                  <c:v>284.50204467773398</c:v>
                </c:pt>
                <c:pt idx="2826">
                  <c:v>280.79782104492199</c:v>
                </c:pt>
                <c:pt idx="2827">
                  <c:v>277.72824096679699</c:v>
                </c:pt>
                <c:pt idx="2828">
                  <c:v>276.285888671875</c:v>
                </c:pt>
                <c:pt idx="2829">
                  <c:v>275.708251953125</c:v>
                </c:pt>
                <c:pt idx="2830">
                  <c:v>275.14971923828102</c:v>
                </c:pt>
                <c:pt idx="2831">
                  <c:v>274.66201782226602</c:v>
                </c:pt>
                <c:pt idx="2832">
                  <c:v>273.59967041015602</c:v>
                </c:pt>
                <c:pt idx="2833">
                  <c:v>273.04205322265602</c:v>
                </c:pt>
                <c:pt idx="2834">
                  <c:v>272.65203857421898</c:v>
                </c:pt>
                <c:pt idx="2835">
                  <c:v>272.44757080078102</c:v>
                </c:pt>
                <c:pt idx="2836">
                  <c:v>269.19570922851602</c:v>
                </c:pt>
                <c:pt idx="2837">
                  <c:v>269.17984008789102</c:v>
                </c:pt>
                <c:pt idx="2838">
                  <c:v>269.34780883789102</c:v>
                </c:pt>
                <c:pt idx="2839">
                  <c:v>269.870849609375</c:v>
                </c:pt>
                <c:pt idx="2840">
                  <c:v>269.925048828125</c:v>
                </c:pt>
                <c:pt idx="2841">
                  <c:v>269.91030883789102</c:v>
                </c:pt>
                <c:pt idx="2842">
                  <c:v>269.46466064453102</c:v>
                </c:pt>
                <c:pt idx="2843">
                  <c:v>270.88052368164102</c:v>
                </c:pt>
                <c:pt idx="2844">
                  <c:v>272.91354370117199</c:v>
                </c:pt>
                <c:pt idx="2845">
                  <c:v>275.55920410156301</c:v>
                </c:pt>
                <c:pt idx="2846">
                  <c:v>277.71435546875</c:v>
                </c:pt>
                <c:pt idx="2847">
                  <c:v>279.210693359375</c:v>
                </c:pt>
                <c:pt idx="2848">
                  <c:v>279.357177734375</c:v>
                </c:pt>
                <c:pt idx="2849">
                  <c:v>278.13363647460898</c:v>
                </c:pt>
                <c:pt idx="2850">
                  <c:v>275.44265747070301</c:v>
                </c:pt>
                <c:pt idx="2851">
                  <c:v>272.95791625976602</c:v>
                </c:pt>
                <c:pt idx="2852">
                  <c:v>272.17102050781301</c:v>
                </c:pt>
                <c:pt idx="2853">
                  <c:v>271.90463256835898</c:v>
                </c:pt>
                <c:pt idx="2854">
                  <c:v>271.61105346679699</c:v>
                </c:pt>
                <c:pt idx="2855">
                  <c:v>271.35223388671898</c:v>
                </c:pt>
                <c:pt idx="2856">
                  <c:v>271.031005859375</c:v>
                </c:pt>
                <c:pt idx="2857">
                  <c:v>270.80789184570301</c:v>
                </c:pt>
                <c:pt idx="2858">
                  <c:v>270.76776123046898</c:v>
                </c:pt>
                <c:pt idx="2859">
                  <c:v>270.3134765625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3-4189-9F01-262D51540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68640"/>
        <c:axId val="51966720"/>
      </c:areaChart>
      <c:dateAx>
        <c:axId val="51950720"/>
        <c:scaling>
          <c:orientation val="minMax"/>
        </c:scaling>
        <c:delete val="0"/>
        <c:axPos val="b"/>
        <c:numFmt formatCode="dd/mm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52256"/>
        <c:crosses val="autoZero"/>
        <c:auto val="0"/>
        <c:lblOffset val="100"/>
        <c:baseTimeUnit val="months"/>
      </c:dateAx>
      <c:valAx>
        <c:axId val="5195225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24H</a:t>
                </a:r>
                <a:r>
                  <a:rPr lang="sr-Latn-RS"/>
                  <a:t> AVERAGED </a:t>
                </a:r>
                <a:r>
                  <a:rPr lang="en-US"/>
                  <a:t> MONTHLY MEAN TEMP (DEG CELSIUS)</a:t>
                </a:r>
              </a:p>
            </c:rich>
          </c:tx>
          <c:layout>
            <c:manualLayout>
              <c:xMode val="edge"/>
              <c:yMode val="edge"/>
              <c:x val="1.4124293785310734E-2"/>
              <c:y val="0.14317152103559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50720"/>
        <c:crosses val="autoZero"/>
        <c:crossBetween val="midCat"/>
      </c:valAx>
      <c:valAx>
        <c:axId val="51966720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BA"/>
                  <a:t>24H AVERAGED  MONTHLY MEAN TEMP (KELVIN)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68640"/>
        <c:crosses val="max"/>
        <c:crossBetween val="midCat"/>
      </c:valAx>
      <c:dateAx>
        <c:axId val="51968640"/>
        <c:scaling>
          <c:orientation val="minMax"/>
        </c:scaling>
        <c:delete val="1"/>
        <c:axPos val="b"/>
        <c:numFmt formatCode="dd/mm/yy\ h:mm;@" sourceLinked="1"/>
        <c:majorTickMark val="out"/>
        <c:minorTickMark val="none"/>
        <c:tickLblPos val="nextTo"/>
        <c:crossAx val="5196672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2000">
          <a:schemeClr val="accent2">
            <a:lumMod val="20000"/>
            <a:lumOff val="80000"/>
          </a:schemeClr>
        </a:gs>
        <a:gs pos="67000">
          <a:schemeClr val="tx2">
            <a:lumMod val="20000"/>
            <a:lumOff val="80000"/>
          </a:schemeClr>
        </a:gs>
        <a:gs pos="100000">
          <a:schemeClr val="accent1">
            <a:lumMod val="30000"/>
            <a:lumOff val="70000"/>
          </a:schemeClr>
        </a:gs>
      </a:gsLst>
      <a:path path="rect">
        <a:fillToRect l="100000" t="100000"/>
      </a:path>
      <a:tileRect r="-100000" b="-10000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>
                <a:latin typeface="Cambria" panose="02040503050406030204" pitchFamily="18" charset="0"/>
                <a:ea typeface="Cambria" panose="02040503050406030204" pitchFamily="18" charset="0"/>
              </a:rPr>
              <a:t>ЕВРОПА: НАЈХЛАДНИЈИ јунски ДАН (Тмакс најнижа)</a:t>
            </a:r>
          </a:p>
          <a:p>
            <a:pPr>
              <a:defRPr/>
            </a:pPr>
            <a:r>
              <a:rPr lang="sr-Cyrl-RS" b="1" dirty="0">
                <a:latin typeface="Cambria" panose="02040503050406030204" pitchFamily="18" charset="0"/>
                <a:ea typeface="Cambria" panose="02040503050406030204" pitchFamily="18" charset="0"/>
              </a:rPr>
              <a:t>НА ГОДИШЊЕМ НИВОУ 1950-2018</a:t>
            </a:r>
          </a:p>
        </c:rich>
      </c:tx>
      <c:layout>
        <c:manualLayout>
          <c:xMode val="edge"/>
          <c:yMode val="edge"/>
          <c:x val="2.2281392629843608E-2"/>
          <c:y val="6.551059730250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3"/>
              <c:layout>
                <c:manualLayout>
                  <c:x val="-6.3888888888888884E-2"/>
                  <c:y val="-4.62962962962962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1B-42C3-AC39-2BD2FAFD29D6}"/>
                </c:ext>
              </c:extLst>
            </c:dLbl>
            <c:dLbl>
              <c:idx val="55"/>
              <c:layout>
                <c:manualLayout>
                  <c:x val="-3.2239860286959625E-2"/>
                  <c:y val="1.0757817122570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1B-42C3-AC39-2BD2FAFD2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44450" cap="rnd">
                <a:solidFill>
                  <a:schemeClr val="accent4">
                    <a:lumMod val="75000"/>
                  </a:schemeClr>
                </a:solidFill>
                <a:prstDash val="sysDot"/>
              </a:ln>
              <a:effectLst/>
            </c:spPr>
            <c:trendlineType val="movingAvg"/>
            <c:period val="30"/>
            <c:forward val="10"/>
            <c:intercept val="0"/>
            <c:dispRSqr val="1"/>
            <c:dispEq val="1"/>
            <c:trendlineLbl>
              <c:layout>
                <c:manualLayout>
                  <c:x val="7.2191601049868765E-3"/>
                  <c:y val="-0.3244160104986876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</c:trendlineLbl>
          </c:trendline>
          <c:cat>
            <c:numRef>
              <c:f>'najhladniji dan Txn'!$C$346:$C$414</c:f>
              <c:numCache>
                <c:formatCode>General</c:formatCode>
                <c:ptCount val="6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</c:numCache>
            </c:numRef>
          </c:cat>
          <c:val>
            <c:numRef>
              <c:f>'najhladniji dan Txn'!$B$346:$B$414</c:f>
              <c:numCache>
                <c:formatCode>General</c:formatCode>
                <c:ptCount val="69"/>
                <c:pt idx="0">
                  <c:v>19.7</c:v>
                </c:pt>
                <c:pt idx="1">
                  <c:v>18.399999999999999</c:v>
                </c:pt>
                <c:pt idx="2">
                  <c:v>18.399999999999999</c:v>
                </c:pt>
                <c:pt idx="3">
                  <c:v>12</c:v>
                </c:pt>
                <c:pt idx="4">
                  <c:v>19.100000000000001</c:v>
                </c:pt>
                <c:pt idx="5">
                  <c:v>16.100000000000001</c:v>
                </c:pt>
                <c:pt idx="6">
                  <c:v>10.8</c:v>
                </c:pt>
                <c:pt idx="7">
                  <c:v>19.5</c:v>
                </c:pt>
                <c:pt idx="8">
                  <c:v>13.7</c:v>
                </c:pt>
                <c:pt idx="9">
                  <c:v>12.8</c:v>
                </c:pt>
                <c:pt idx="10">
                  <c:v>15.9</c:v>
                </c:pt>
                <c:pt idx="11">
                  <c:v>17.600000000000001</c:v>
                </c:pt>
                <c:pt idx="12">
                  <c:v>11.4</c:v>
                </c:pt>
                <c:pt idx="13">
                  <c:v>17.399999999999999</c:v>
                </c:pt>
                <c:pt idx="14">
                  <c:v>15.8</c:v>
                </c:pt>
                <c:pt idx="15">
                  <c:v>16.600000000000001</c:v>
                </c:pt>
                <c:pt idx="16">
                  <c:v>17.3</c:v>
                </c:pt>
                <c:pt idx="17">
                  <c:v>12.9</c:v>
                </c:pt>
                <c:pt idx="18">
                  <c:v>15.1</c:v>
                </c:pt>
                <c:pt idx="19">
                  <c:v>16.600000000000001</c:v>
                </c:pt>
                <c:pt idx="20">
                  <c:v>13.1</c:v>
                </c:pt>
                <c:pt idx="21">
                  <c:v>18.399999999999999</c:v>
                </c:pt>
                <c:pt idx="22">
                  <c:v>16.399999999999999</c:v>
                </c:pt>
                <c:pt idx="23">
                  <c:v>17.8</c:v>
                </c:pt>
                <c:pt idx="24">
                  <c:v>13.6</c:v>
                </c:pt>
                <c:pt idx="25">
                  <c:v>12.4</c:v>
                </c:pt>
                <c:pt idx="26">
                  <c:v>12.7</c:v>
                </c:pt>
                <c:pt idx="27">
                  <c:v>14.9</c:v>
                </c:pt>
                <c:pt idx="28">
                  <c:v>12</c:v>
                </c:pt>
                <c:pt idx="29">
                  <c:v>16.399999999999999</c:v>
                </c:pt>
                <c:pt idx="30">
                  <c:v>16.100000000000001</c:v>
                </c:pt>
                <c:pt idx="31">
                  <c:v>15.2</c:v>
                </c:pt>
                <c:pt idx="32">
                  <c:v>16.2</c:v>
                </c:pt>
                <c:pt idx="33">
                  <c:v>11.7</c:v>
                </c:pt>
                <c:pt idx="34">
                  <c:v>16.100000000000001</c:v>
                </c:pt>
                <c:pt idx="35">
                  <c:v>14.1</c:v>
                </c:pt>
                <c:pt idx="36">
                  <c:v>10.6</c:v>
                </c:pt>
                <c:pt idx="37">
                  <c:v>16.2</c:v>
                </c:pt>
                <c:pt idx="38">
                  <c:v>18.8</c:v>
                </c:pt>
                <c:pt idx="39">
                  <c:v>14.7</c:v>
                </c:pt>
                <c:pt idx="40">
                  <c:v>16</c:v>
                </c:pt>
                <c:pt idx="41">
                  <c:v>16.5</c:v>
                </c:pt>
                <c:pt idx="42">
                  <c:v>19.8</c:v>
                </c:pt>
                <c:pt idx="43">
                  <c:v>17.3</c:v>
                </c:pt>
                <c:pt idx="44">
                  <c:v>15.1</c:v>
                </c:pt>
                <c:pt idx="45">
                  <c:v>14.6</c:v>
                </c:pt>
                <c:pt idx="46">
                  <c:v>18.3</c:v>
                </c:pt>
                <c:pt idx="47">
                  <c:v>18.899999999999999</c:v>
                </c:pt>
                <c:pt idx="48">
                  <c:v>17.7</c:v>
                </c:pt>
                <c:pt idx="49">
                  <c:v>14.7</c:v>
                </c:pt>
                <c:pt idx="50">
                  <c:v>19.399999999999999</c:v>
                </c:pt>
                <c:pt idx="51">
                  <c:v>14</c:v>
                </c:pt>
                <c:pt idx="52">
                  <c:v>19.2</c:v>
                </c:pt>
                <c:pt idx="53">
                  <c:v>24.1</c:v>
                </c:pt>
                <c:pt idx="54">
                  <c:v>15.1</c:v>
                </c:pt>
                <c:pt idx="55">
                  <c:v>8.8000000000000007</c:v>
                </c:pt>
                <c:pt idx="56">
                  <c:v>10.8</c:v>
                </c:pt>
                <c:pt idx="57">
                  <c:v>20.3</c:v>
                </c:pt>
                <c:pt idx="58">
                  <c:v>17.2</c:v>
                </c:pt>
                <c:pt idx="59">
                  <c:v>14.4</c:v>
                </c:pt>
                <c:pt idx="60">
                  <c:v>10.5</c:v>
                </c:pt>
                <c:pt idx="61">
                  <c:v>19.399999999999999</c:v>
                </c:pt>
                <c:pt idx="62">
                  <c:v>16.899999999999999</c:v>
                </c:pt>
                <c:pt idx="63">
                  <c:v>13.6</c:v>
                </c:pt>
                <c:pt idx="64">
                  <c:v>16.8</c:v>
                </c:pt>
                <c:pt idx="65">
                  <c:v>13.8</c:v>
                </c:pt>
                <c:pt idx="66">
                  <c:v>21</c:v>
                </c:pt>
                <c:pt idx="67">
                  <c:v>18.7</c:v>
                </c:pt>
                <c:pt idx="68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1B-42C3-AC39-2BD2FAFD2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89728"/>
        <c:axId val="55291264"/>
      </c:lineChart>
      <c:catAx>
        <c:axId val="552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291264"/>
        <c:crosses val="autoZero"/>
        <c:auto val="1"/>
        <c:lblAlgn val="ctr"/>
        <c:lblOffset val="100"/>
        <c:noMultiLvlLbl val="0"/>
      </c:catAx>
      <c:valAx>
        <c:axId val="5529126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28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1186130146766E-2"/>
          <c:y val="0.18541233564583176"/>
          <c:w val="0.91815914315058444"/>
          <c:h val="0.6306346933905988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F-47B4-BCD7-A4328ED02C65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6808697867844348E-2"/>
                  <c:y val="6.998115409280766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</c:trendlineLbl>
          </c:trendline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JJA1884'!$B$2:$B$146</c:f>
              <c:numCache>
                <c:formatCode>General</c:formatCode>
                <c:ptCount val="145"/>
                <c:pt idx="0">
                  <c:v>111</c:v>
                </c:pt>
                <c:pt idx="1">
                  <c:v>113.44444444444444</c:v>
                </c:pt>
                <c:pt idx="2">
                  <c:v>112.44444444444444</c:v>
                </c:pt>
                <c:pt idx="3">
                  <c:v>114.55555555555556</c:v>
                </c:pt>
                <c:pt idx="4">
                  <c:v>111.88888888888889</c:v>
                </c:pt>
                <c:pt idx="5">
                  <c:v>113.44444444444444</c:v>
                </c:pt>
                <c:pt idx="6">
                  <c:v>114.33333333333333</c:v>
                </c:pt>
                <c:pt idx="7">
                  <c:v>112.77777777777777</c:v>
                </c:pt>
                <c:pt idx="8">
                  <c:v>112.66666666666667</c:v>
                </c:pt>
                <c:pt idx="9">
                  <c:v>111</c:v>
                </c:pt>
                <c:pt idx="10">
                  <c:v>111</c:v>
                </c:pt>
                <c:pt idx="11">
                  <c:v>108.77777777777777</c:v>
                </c:pt>
                <c:pt idx="12">
                  <c:v>107.88888888888889</c:v>
                </c:pt>
                <c:pt idx="13">
                  <c:v>110.33333333333333</c:v>
                </c:pt>
                <c:pt idx="14">
                  <c:v>108.55555555555556</c:v>
                </c:pt>
                <c:pt idx="15">
                  <c:v>108.66666666666667</c:v>
                </c:pt>
                <c:pt idx="16">
                  <c:v>109.22222222222223</c:v>
                </c:pt>
                <c:pt idx="17">
                  <c:v>108</c:v>
                </c:pt>
                <c:pt idx="18">
                  <c:v>107.55555555555556</c:v>
                </c:pt>
                <c:pt idx="19">
                  <c:v>107.33333333333333</c:v>
                </c:pt>
                <c:pt idx="20">
                  <c:v>106.66666666666667</c:v>
                </c:pt>
                <c:pt idx="21">
                  <c:v>104.33333333333333</c:v>
                </c:pt>
                <c:pt idx="22">
                  <c:v>102.44444444444444</c:v>
                </c:pt>
                <c:pt idx="23">
                  <c:v>102.33333333333333</c:v>
                </c:pt>
                <c:pt idx="24">
                  <c:v>101.66666666666667</c:v>
                </c:pt>
                <c:pt idx="25">
                  <c:v>102.88888888888889</c:v>
                </c:pt>
                <c:pt idx="26">
                  <c:v>103.22222222222223</c:v>
                </c:pt>
                <c:pt idx="27">
                  <c:v>103.11111111111111</c:v>
                </c:pt>
                <c:pt idx="28">
                  <c:v>101.33333333333333</c:v>
                </c:pt>
                <c:pt idx="29">
                  <c:v>103.77777777777777</c:v>
                </c:pt>
                <c:pt idx="30">
                  <c:v>105.66666666666667</c:v>
                </c:pt>
                <c:pt idx="31">
                  <c:v>105.55555555555556</c:v>
                </c:pt>
                <c:pt idx="32">
                  <c:v>104.44444444444444</c:v>
                </c:pt>
                <c:pt idx="33">
                  <c:v>103.66666666666667</c:v>
                </c:pt>
                <c:pt idx="34">
                  <c:v>100</c:v>
                </c:pt>
                <c:pt idx="35">
                  <c:v>101.11111111111111</c:v>
                </c:pt>
                <c:pt idx="36">
                  <c:v>103.88888888888889</c:v>
                </c:pt>
                <c:pt idx="37">
                  <c:v>105.11111111111111</c:v>
                </c:pt>
                <c:pt idx="38">
                  <c:v>103.22222222222223</c:v>
                </c:pt>
                <c:pt idx="39">
                  <c:v>102.66666666666667</c:v>
                </c:pt>
                <c:pt idx="40">
                  <c:v>102.66666666666667</c:v>
                </c:pt>
                <c:pt idx="41">
                  <c:v>103.77777777777777</c:v>
                </c:pt>
                <c:pt idx="42">
                  <c:v>103.11111111111111</c:v>
                </c:pt>
                <c:pt idx="43">
                  <c:v>104.77777777777777</c:v>
                </c:pt>
                <c:pt idx="44">
                  <c:v>102.77777777777777</c:v>
                </c:pt>
                <c:pt idx="45">
                  <c:v>99</c:v>
                </c:pt>
                <c:pt idx="46">
                  <c:v>98.555555555555557</c:v>
                </c:pt>
                <c:pt idx="47">
                  <c:v>99.333333333333329</c:v>
                </c:pt>
                <c:pt idx="48">
                  <c:v>98.333333333333329</c:v>
                </c:pt>
                <c:pt idx="49">
                  <c:v>98</c:v>
                </c:pt>
                <c:pt idx="50">
                  <c:v>98.111111111111114</c:v>
                </c:pt>
                <c:pt idx="51">
                  <c:v>99.555555555555557</c:v>
                </c:pt>
                <c:pt idx="52">
                  <c:v>99.222222222222229</c:v>
                </c:pt>
                <c:pt idx="53">
                  <c:v>100.88888888888889</c:v>
                </c:pt>
                <c:pt idx="54">
                  <c:v>102.44444444444444</c:v>
                </c:pt>
                <c:pt idx="55">
                  <c:v>103.66666666666667</c:v>
                </c:pt>
                <c:pt idx="56">
                  <c:v>102.77777777777777</c:v>
                </c:pt>
                <c:pt idx="57">
                  <c:v>103.66666666666667</c:v>
                </c:pt>
                <c:pt idx="58">
                  <c:v>105.11111111111111</c:v>
                </c:pt>
                <c:pt idx="59">
                  <c:v>105.33333333333333</c:v>
                </c:pt>
                <c:pt idx="60">
                  <c:v>106.11111111111111</c:v>
                </c:pt>
                <c:pt idx="61">
                  <c:v>105.66666666666667</c:v>
                </c:pt>
                <c:pt idx="62">
                  <c:v>103.33333333333333</c:v>
                </c:pt>
                <c:pt idx="63">
                  <c:v>101.44444444444444</c:v>
                </c:pt>
                <c:pt idx="64">
                  <c:v>99.777777777777771</c:v>
                </c:pt>
                <c:pt idx="65">
                  <c:v>99.888888888888886</c:v>
                </c:pt>
                <c:pt idx="66">
                  <c:v>100.11111111111111</c:v>
                </c:pt>
                <c:pt idx="67">
                  <c:v>97.222222222222229</c:v>
                </c:pt>
                <c:pt idx="68">
                  <c:v>96.333333333333329</c:v>
                </c:pt>
                <c:pt idx="69">
                  <c:v>95.222222222222229</c:v>
                </c:pt>
                <c:pt idx="70">
                  <c:v>95.777777777777771</c:v>
                </c:pt>
                <c:pt idx="71">
                  <c:v>97</c:v>
                </c:pt>
                <c:pt idx="72">
                  <c:v>98.444444444444443</c:v>
                </c:pt>
                <c:pt idx="73">
                  <c:v>98.555555555555557</c:v>
                </c:pt>
                <c:pt idx="74">
                  <c:v>97.555555555555557</c:v>
                </c:pt>
                <c:pt idx="75">
                  <c:v>96.777777777777771</c:v>
                </c:pt>
                <c:pt idx="76">
                  <c:v>97.222222222222229</c:v>
                </c:pt>
                <c:pt idx="77">
                  <c:v>95.888888888888886</c:v>
                </c:pt>
                <c:pt idx="78">
                  <c:v>95</c:v>
                </c:pt>
                <c:pt idx="79">
                  <c:v>95.222222222222229</c:v>
                </c:pt>
                <c:pt idx="80">
                  <c:v>94</c:v>
                </c:pt>
                <c:pt idx="81">
                  <c:v>92.777777777777771</c:v>
                </c:pt>
                <c:pt idx="82">
                  <c:v>92.666666666666671</c:v>
                </c:pt>
                <c:pt idx="83">
                  <c:v>92.222222222222229</c:v>
                </c:pt>
                <c:pt idx="84">
                  <c:v>91.444444444444443</c:v>
                </c:pt>
                <c:pt idx="85">
                  <c:v>91.444444444444443</c:v>
                </c:pt>
                <c:pt idx="86">
                  <c:v>92.222222222222229</c:v>
                </c:pt>
                <c:pt idx="87">
                  <c:v>91.888888888888886</c:v>
                </c:pt>
                <c:pt idx="88">
                  <c:v>90.222222222222229</c:v>
                </c:pt>
                <c:pt idx="89">
                  <c:v>90.888888888888886</c:v>
                </c:pt>
                <c:pt idx="90">
                  <c:v>91.111111111111114</c:v>
                </c:pt>
                <c:pt idx="91">
                  <c:v>91.222222222222229</c:v>
                </c:pt>
                <c:pt idx="92">
                  <c:v>92.333333333333329</c:v>
                </c:pt>
                <c:pt idx="93">
                  <c:v>93.666666666666671</c:v>
                </c:pt>
                <c:pt idx="94">
                  <c:v>94.444444444444443</c:v>
                </c:pt>
                <c:pt idx="95">
                  <c:v>95.222222222222229</c:v>
                </c:pt>
                <c:pt idx="96">
                  <c:v>96.444444444444443</c:v>
                </c:pt>
                <c:pt idx="97">
                  <c:v>96.111111111111114</c:v>
                </c:pt>
                <c:pt idx="98">
                  <c:v>97.222222222222229</c:v>
                </c:pt>
                <c:pt idx="99">
                  <c:v>98.333333333333329</c:v>
                </c:pt>
                <c:pt idx="100">
                  <c:v>99.111111111111114</c:v>
                </c:pt>
                <c:pt idx="101">
                  <c:v>99.777777777777771</c:v>
                </c:pt>
                <c:pt idx="102">
                  <c:v>100.44444444444444</c:v>
                </c:pt>
                <c:pt idx="103">
                  <c:v>100.11111111111111</c:v>
                </c:pt>
                <c:pt idx="104">
                  <c:v>100.22222222222223</c:v>
                </c:pt>
                <c:pt idx="105">
                  <c:v>99.222222222222229</c:v>
                </c:pt>
                <c:pt idx="106">
                  <c:v>101.44444444444444</c:v>
                </c:pt>
                <c:pt idx="107">
                  <c:v>100.33333333333333</c:v>
                </c:pt>
                <c:pt idx="108">
                  <c:v>102.22222222222223</c:v>
                </c:pt>
                <c:pt idx="109">
                  <c:v>102.66666666666667</c:v>
                </c:pt>
                <c:pt idx="110">
                  <c:v>102.55555555555556</c:v>
                </c:pt>
                <c:pt idx="111">
                  <c:v>103.33333333333333</c:v>
                </c:pt>
                <c:pt idx="112">
                  <c:v>103.88888888888889</c:v>
                </c:pt>
                <c:pt idx="113">
                  <c:v>103.11111111111111</c:v>
                </c:pt>
                <c:pt idx="114">
                  <c:v>103.55555555555556</c:v>
                </c:pt>
                <c:pt idx="115">
                  <c:v>103.66666666666667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79FF-47B4-BCD7-A4328ED02C65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JJA1884'!$C$2:$C$146</c:f>
              <c:numCache>
                <c:formatCode>General</c:formatCode>
                <c:ptCount val="145"/>
                <c:pt idx="115">
                  <c:v>103.66666666666667</c:v>
                </c:pt>
                <c:pt idx="116">
                  <c:v>103.54375162845928</c:v>
                </c:pt>
                <c:pt idx="117">
                  <c:v>103.42083659025188</c:v>
                </c:pt>
                <c:pt idx="118">
                  <c:v>103.29792155204449</c:v>
                </c:pt>
                <c:pt idx="119">
                  <c:v>103.17500651383709</c:v>
                </c:pt>
                <c:pt idx="120">
                  <c:v>103.05209147562969</c:v>
                </c:pt>
                <c:pt idx="121">
                  <c:v>102.9291764374223</c:v>
                </c:pt>
                <c:pt idx="122">
                  <c:v>102.8062613992149</c:v>
                </c:pt>
                <c:pt idx="123">
                  <c:v>102.68334636100751</c:v>
                </c:pt>
                <c:pt idx="124">
                  <c:v>102.56043132280011</c:v>
                </c:pt>
                <c:pt idx="125">
                  <c:v>102.43751628459272</c:v>
                </c:pt>
                <c:pt idx="126">
                  <c:v>102.31460124638532</c:v>
                </c:pt>
                <c:pt idx="127">
                  <c:v>102.19168620817793</c:v>
                </c:pt>
                <c:pt idx="128">
                  <c:v>102.06877116997053</c:v>
                </c:pt>
                <c:pt idx="129">
                  <c:v>101.94585613176314</c:v>
                </c:pt>
                <c:pt idx="130">
                  <c:v>101.82294109355574</c:v>
                </c:pt>
                <c:pt idx="131">
                  <c:v>101.70002605534835</c:v>
                </c:pt>
                <c:pt idx="132">
                  <c:v>101.57711101714095</c:v>
                </c:pt>
                <c:pt idx="133">
                  <c:v>101.45419597893354</c:v>
                </c:pt>
                <c:pt idx="134">
                  <c:v>101.33128094072615</c:v>
                </c:pt>
                <c:pt idx="135">
                  <c:v>101.20836590251875</c:v>
                </c:pt>
                <c:pt idx="136">
                  <c:v>101.08545086431135</c:v>
                </c:pt>
                <c:pt idx="137">
                  <c:v>100.96253582610396</c:v>
                </c:pt>
                <c:pt idx="138">
                  <c:v>100.83962078789656</c:v>
                </c:pt>
                <c:pt idx="139">
                  <c:v>100.71670574968917</c:v>
                </c:pt>
                <c:pt idx="140">
                  <c:v>100.59379071148177</c:v>
                </c:pt>
                <c:pt idx="141">
                  <c:v>100.47087567327438</c:v>
                </c:pt>
                <c:pt idx="142">
                  <c:v>100.34796063506698</c:v>
                </c:pt>
                <c:pt idx="143">
                  <c:v>100.22504559685959</c:v>
                </c:pt>
                <c:pt idx="144">
                  <c:v>100.10213055865219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79FF-47B4-BCD7-A4328ED02C65}"/>
            </c:ext>
          </c:extLst>
        </c:ser>
        <c:ser>
          <c:idx val="2"/>
          <c:order val="2"/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JJA1884'!$D$2:$D$146</c:f>
              <c:numCache>
                <c:formatCode>General</c:formatCode>
                <c:ptCount val="145"/>
                <c:pt idx="115" formatCode="0.00">
                  <c:v>103.66666666666667</c:v>
                </c:pt>
                <c:pt idx="116" formatCode="0.00">
                  <c:v>100.42248975211831</c:v>
                </c:pt>
                <c:pt idx="117" formatCode="0.00">
                  <c:v>99.517385689040267</c:v>
                </c:pt>
                <c:pt idx="118" formatCode="0.00">
                  <c:v>98.743119161597875</c:v>
                </c:pt>
                <c:pt idx="119" formatCode="0.00">
                  <c:v>98.049561867877486</c:v>
                </c:pt>
                <c:pt idx="120" formatCode="0.00">
                  <c:v>97.412160409468072</c:v>
                </c:pt>
                <c:pt idx="121" formatCode="0.00">
                  <c:v>96.816716773968793</c:v>
                </c:pt>
                <c:pt idx="122" formatCode="0.00">
                  <c:v>96.254145372905455</c:v>
                </c:pt>
                <c:pt idx="123" formatCode="0.00">
                  <c:v>95.718217089398024</c:v>
                </c:pt>
                <c:pt idx="124" formatCode="0.00">
                  <c:v>95.204441473301401</c:v>
                </c:pt>
                <c:pt idx="125" formatCode="0.00">
                  <c:v>94.709455299205587</c:v>
                </c:pt>
                <c:pt idx="126" formatCode="0.00">
                  <c:v>94.230662538144969</c:v>
                </c:pt>
                <c:pt idx="127" formatCode="0.00">
                  <c:v>93.766009886086536</c:v>
                </c:pt>
                <c:pt idx="128" formatCode="0.00">
                  <c:v>93.313840249819961</c:v>
                </c:pt>
                <c:pt idx="129" formatCode="0.00">
                  <c:v>92.872793455962366</c:v>
                </c:pt>
                <c:pt idx="130" formatCode="0.00">
                  <c:v>92.44173681710997</c:v>
                </c:pt>
                <c:pt idx="131" formatCode="0.00">
                  <c:v>92.019715266259681</c:v>
                </c:pt>
                <c:pt idx="132" formatCode="0.00">
                  <c:v>91.605914715072373</c:v>
                </c:pt>
                <c:pt idx="133" formatCode="0.00">
                  <c:v>91.199634587822032</c:v>
                </c:pt>
                <c:pt idx="134" formatCode="0.00">
                  <c:v>90.800266870515998</c:v>
                </c:pt>
                <c:pt idx="135" formatCode="0.00">
                  <c:v>90.407279880844555</c:v>
                </c:pt>
                <c:pt idx="136" formatCode="0.00">
                  <c:v>90.020205520870007</c:v>
                </c:pt>
                <c:pt idx="137" formatCode="0.00">
                  <c:v>89.638629140672919</c:v>
                </c:pt>
                <c:pt idx="138" formatCode="0.00">
                  <c:v>89.262181387858419</c:v>
                </c:pt>
                <c:pt idx="139" formatCode="0.00">
                  <c:v>88.890531587318705</c:v>
                </c:pt>
                <c:pt idx="140" formatCode="0.00">
                  <c:v>88.523382314232279</c:v>
                </c:pt>
                <c:pt idx="141" formatCode="0.00">
                  <c:v>88.160464907620636</c:v>
                </c:pt>
                <c:pt idx="142" formatCode="0.00">
                  <c:v>87.801535732670757</c:v>
                </c:pt>
                <c:pt idx="143" formatCode="0.00">
                  <c:v>87.446373044595958</c:v>
                </c:pt>
                <c:pt idx="144" formatCode="0.00">
                  <c:v>87.094774339835169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79FF-47B4-BCD7-A4328ED02C65}"/>
            </c:ext>
          </c:extLst>
        </c:ser>
        <c:ser>
          <c:idx val="3"/>
          <c:order val="3"/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JJA1884'!$E$2:$E$146</c:f>
              <c:numCache>
                <c:formatCode>General</c:formatCode>
                <c:ptCount val="145"/>
                <c:pt idx="115" formatCode="0.00">
                  <c:v>103.66666666666667</c:v>
                </c:pt>
                <c:pt idx="116" formatCode="0.00">
                  <c:v>106.66501350480024</c:v>
                </c:pt>
                <c:pt idx="117" formatCode="0.00">
                  <c:v>107.32428749146349</c:v>
                </c:pt>
                <c:pt idx="118" formatCode="0.00">
                  <c:v>107.8527239424911</c:v>
                </c:pt>
                <c:pt idx="119" formatCode="0.00">
                  <c:v>108.30045115979669</c:v>
                </c:pt>
                <c:pt idx="120" formatCode="0.00">
                  <c:v>108.69202254179132</c:v>
                </c:pt>
                <c:pt idx="121" formatCode="0.00">
                  <c:v>109.04163610087581</c:v>
                </c:pt>
                <c:pt idx="122" formatCode="0.00">
                  <c:v>109.35837742552435</c:v>
                </c:pt>
                <c:pt idx="123" formatCode="0.00">
                  <c:v>109.64847563261699</c:v>
                </c:pt>
                <c:pt idx="124" formatCode="0.00">
                  <c:v>109.91642117229883</c:v>
                </c:pt>
                <c:pt idx="125" formatCode="0.00">
                  <c:v>110.16557726997985</c:v>
                </c:pt>
                <c:pt idx="126" formatCode="0.00">
                  <c:v>110.39853995462568</c:v>
                </c:pt>
                <c:pt idx="127" formatCode="0.00">
                  <c:v>110.61736253026932</c:v>
                </c:pt>
                <c:pt idx="128" formatCode="0.00">
                  <c:v>110.8237020901211</c:v>
                </c:pt>
                <c:pt idx="129" formatCode="0.00">
                  <c:v>111.01891880756391</c:v>
                </c:pt>
                <c:pt idx="130" formatCode="0.00">
                  <c:v>111.20414537000151</c:v>
                </c:pt>
                <c:pt idx="131" formatCode="0.00">
                  <c:v>111.38033684443701</c:v>
                </c:pt>
                <c:pt idx="132" formatCode="0.00">
                  <c:v>111.54830731920953</c:v>
                </c:pt>
                <c:pt idx="133" formatCode="0.00">
                  <c:v>111.70875737004505</c:v>
                </c:pt>
                <c:pt idx="134" formatCode="0.00">
                  <c:v>111.86229501093629</c:v>
                </c:pt>
                <c:pt idx="135" formatCode="0.00">
                  <c:v>112.00945192419294</c:v>
                </c:pt>
                <c:pt idx="136" formatCode="0.00">
                  <c:v>112.1506962077527</c:v>
                </c:pt>
                <c:pt idx="137" formatCode="0.00">
                  <c:v>112.286442511535</c:v>
                </c:pt>
                <c:pt idx="138" formatCode="0.00">
                  <c:v>112.41706018793471</c:v>
                </c:pt>
                <c:pt idx="139" formatCode="0.00">
                  <c:v>112.54287991205963</c:v>
                </c:pt>
                <c:pt idx="140" formatCode="0.00">
                  <c:v>112.66419910873127</c:v>
                </c:pt>
                <c:pt idx="141" formatCode="0.00">
                  <c:v>112.78128643892812</c:v>
                </c:pt>
                <c:pt idx="142" formatCode="0.00">
                  <c:v>112.89438553746321</c:v>
                </c:pt>
                <c:pt idx="143" formatCode="0.00">
                  <c:v>113.00371814912322</c:v>
                </c:pt>
                <c:pt idx="144" formatCode="0.00">
                  <c:v>113.10948677746921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79FF-47B4-BCD7-A4328ED02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3280"/>
        <c:axId val="21087360"/>
      </c:lineChart>
      <c:catAx>
        <c:axId val="210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087360"/>
        <c:crosses val="autoZero"/>
        <c:auto val="1"/>
        <c:lblAlgn val="ctr"/>
        <c:lblOffset val="100"/>
        <c:noMultiLvlLbl val="0"/>
      </c:catAx>
      <c:valAx>
        <c:axId val="21087360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0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0.11027</cdr:x>
      <cdr:y>0.35058</cdr:y>
    </cdr:to>
    <cdr:pic>
      <cdr:nvPicPr>
        <cdr:cNvPr id="2" name="Picture 1" descr="LogoZavodaTransparent4.png">
          <a:extLst xmlns:a="http://schemas.openxmlformats.org/drawingml/2006/main"/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-1243263"/>
          <a:ext cx="1165858" cy="1152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0.28489</cdr:y>
    </cdr:from>
    <cdr:to>
      <cdr:x>0.50826</cdr:x>
      <cdr:y>0.40404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33811" y="1730762"/>
          <a:ext cx="3695238" cy="7238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0.01307</cdr:x>
      <cdr:y>0</cdr:y>
    </cdr:from>
    <cdr:to>
      <cdr:x>0.13837</cdr:x>
      <cdr:y>0.2314</cdr:y>
    </cdr:to>
    <cdr:pic>
      <cdr:nvPicPr>
        <cdr:cNvPr id="3" name="Picture 2" descr="LogoZavodaTransparent4.png">
          <a:extLst xmlns:a="http://schemas.openxmlformats.org/drawingml/2006/main"/>
        </cdr:cNvPr>
        <cdr:cNvPicPr/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1585" y="0"/>
          <a:ext cx="1165860" cy="1152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0.8169</cdr:y>
    </cdr:from>
    <cdr:to>
      <cdr:x>0.05357</cdr:x>
      <cdr:y>0.87751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1" y="4176464"/>
          <a:ext cx="484085" cy="3098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MM</a:t>
          </a:r>
          <a:endParaRPr lang="sr-Cyrl-R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0.27091</cdr:x>
      <cdr:y>0.12395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0" y="0"/>
          <a:ext cx="141417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b="1" dirty="0" smtClean="0"/>
            <a:t>-</a:t>
          </a:r>
          <a:r>
            <a:rPr lang="sr-Cyrl-RS" b="1" dirty="0" smtClean="0"/>
            <a:t>ПРИМЈЕРИ</a:t>
          </a:r>
          <a:r>
            <a:rPr lang="sr-Latn-RS" b="1" dirty="0" smtClean="0"/>
            <a:t>-</a:t>
          </a:r>
          <a:endParaRPr lang="sr-Cyrl-R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0.01001</cdr:x>
      <cdr:y>0.21315</cdr:y>
    </cdr:from>
    <cdr:to>
      <cdr:x>0.08876</cdr:x>
      <cdr:y>0.2927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52" y="96470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800" dirty="0" smtClean="0"/>
            <a:t>mm</a:t>
          </a:r>
          <a:endParaRPr lang="sr-Cyrl-RS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0.07819</cdr:x>
      <cdr:y>0.08165</cdr:y>
    </cdr:from>
    <cdr:to>
      <cdr:x>0.92181</cdr:x>
      <cdr:y>0.4047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3438" y="382765"/>
          <a:ext cx="8991600" cy="1514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600" dirty="0" smtClean="0"/>
            <a:t>ВЕЛИКА ПОМОЋ ПРИ ИНТЕРПОЛАЦИЈИ НЕДОСТАЈУЋИХ ПОДАТАКА КОЈА Ј ЕНЕМОГУЋА СТАНД.МЕТОДАМА ЈЕР ПОСТОЈИ ЛИМИТ</a:t>
          </a:r>
        </a:p>
        <a:p xmlns:a="http://schemas.openxmlformats.org/drawingml/2006/main">
          <a:endParaRPr lang="sr-Cyrl-RS" sz="1600" dirty="0"/>
        </a:p>
        <a:p xmlns:a="http://schemas.openxmlformats.org/drawingml/2006/main">
          <a:r>
            <a:rPr lang="sr-Cyrl-RS" sz="1600" dirty="0" smtClean="0"/>
            <a:t>ТЕМПЕРАТУРА ПРИ ТЛУ МЈЕРЕНА МЕТЕОРОЛОШКИМ САТЕЛИТИМА</a:t>
          </a:r>
          <a:endParaRPr lang="sr-Cyrl-RS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0.04275</cdr:x>
      <cdr:y>0.63872</cdr:y>
    </cdr:from>
    <cdr:to>
      <cdr:x>0.74927</cdr:x>
      <cdr:y>0.8595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97270D-5CA6-4587-8611-430A93436AB9}"/>
            </a:ext>
          </a:extLst>
        </cdr:cNvPr>
        <cdr:cNvSpPr txBox="1"/>
      </cdr:nvSpPr>
      <cdr:spPr>
        <a:xfrm xmlns:a="http://schemas.openxmlformats.org/drawingml/2006/main">
          <a:off x="283695" y="2274805"/>
          <a:ext cx="4688836" cy="786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>
              <a:solidFill>
                <a:srgbClr val="002060"/>
              </a:solidFill>
            </a:rPr>
            <a:t>9-ГОДИШЊА АНОМАЛИЈА ИНСОЛАЦИЈЕ НА</a:t>
          </a:r>
          <a:r>
            <a:rPr lang="sr-Cyrl-RS" sz="1100" baseline="0" dirty="0">
              <a:solidFill>
                <a:srgbClr val="002060"/>
              </a:solidFill>
            </a:rPr>
            <a:t> ПОДРУЧЈУ ЗАПАДНОГ БАЛКАНА (ЈУГОИСТОЧНИ РЕГИОН </a:t>
          </a:r>
          <a:r>
            <a:rPr lang="sr-Latn-RS" sz="1100" baseline="0" dirty="0">
              <a:solidFill>
                <a:srgbClr val="002060"/>
              </a:solidFill>
            </a:rPr>
            <a:t>HISTALP </a:t>
          </a:r>
          <a:r>
            <a:rPr lang="sr-Cyrl-BA" sz="1100" baseline="0" dirty="0">
              <a:solidFill>
                <a:srgbClr val="002060"/>
              </a:solidFill>
            </a:rPr>
            <a:t>ПРОЈЕКТА ПОКАЗУЈЕ ИЗУЗЕТНО ОСУНЧАВАЊЕ С КРАЈА 19.ВЕКА КОЈЕ НИЈЕ НАДМАШЕНО </a:t>
          </a:r>
          <a:endParaRPr lang="sr-Cyrl-RS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0.02795</cdr:x>
      <cdr:y>0</cdr:y>
    </cdr:from>
    <cdr:to>
      <cdr:x>0.11625</cdr:x>
      <cdr:y>0.08279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491" y="0"/>
          <a:ext cx="586034" cy="29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/>
            <a:t>САТИ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7728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2514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1598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59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9612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5345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7325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5547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1234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69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948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9414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7177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294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044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812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937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5C71815-4A5D-4B8D-9032-5A2784C0333D}" type="datetimeFigureOut">
              <a:rPr lang="sr-Cyrl-RS" smtClean="0"/>
              <a:t>22.03.2019.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5BF27A-AB18-4538-AC41-10FEB211725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583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226821"/>
              </p:ext>
            </p:extLst>
          </p:nvPr>
        </p:nvGraphicFramePr>
        <p:xfrm>
          <a:off x="2404" y="4419600"/>
          <a:ext cx="889635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04" y="2228850"/>
            <a:ext cx="4621848" cy="163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584" y="0"/>
            <a:ext cx="7171373" cy="5443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7808"/>
            <a:ext cx="6745288" cy="58516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КЛИМАТОЛОГИЈА </a:t>
            </a:r>
            <a:r>
              <a:rPr lang="sr-Cyrl-RS" dirty="0" smtClean="0"/>
              <a:t>РХМЗ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/>
              <a:t>републике српске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137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591" y="4530749"/>
            <a:ext cx="9168390" cy="167067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Cyrl-RS" sz="2400" b="1" dirty="0">
                <a:solidFill>
                  <a:srgbClr val="0070C0"/>
                </a:solidFill>
              </a:rPr>
              <a:t>ОДАВДЕ СЕ ВИДИ ДА ПЕТОДНЕВНА КИША МАЈА 2014 НИЈЕ И АПСОЛУТНИ МАКСИМУМ ЗА ПЕРИОД 1950-2018, ВЕЋ ЈЕ СЕДМА НАЈВЕЋА </a:t>
            </a:r>
            <a:r>
              <a:rPr lang="sr-Cyrl-RS" sz="2400" b="1" dirty="0" smtClean="0">
                <a:solidFill>
                  <a:srgbClr val="0070C0"/>
                </a:solidFill>
              </a:rPr>
              <a:t>СУМА </a:t>
            </a:r>
            <a:r>
              <a:rPr lang="sr-Cyrl-RS" sz="2400" b="1" dirty="0" smtClean="0">
                <a:solidFill>
                  <a:srgbClr val="0070C0"/>
                </a:solidFill>
              </a:rPr>
              <a:t>ЗА ТАЈ ПЕРИОД</a:t>
            </a:r>
            <a:endParaRPr lang="sr-Cyrl-RS" sz="2400" b="1" dirty="0">
              <a:solidFill>
                <a:srgbClr val="0070C0"/>
              </a:solidFill>
            </a:endParaRPr>
          </a:p>
          <a:p>
            <a:pPr algn="l"/>
            <a:r>
              <a:rPr lang="sr-Cyrl-RS" sz="2400" b="1" dirty="0" smtClean="0">
                <a:solidFill>
                  <a:srgbClr val="0070C0"/>
                </a:solidFill>
              </a:rPr>
              <a:t>УОЧАВА </a:t>
            </a:r>
            <a:r>
              <a:rPr lang="sr-Cyrl-RS" sz="2400" b="1" dirty="0">
                <a:solidFill>
                  <a:srgbClr val="0070C0"/>
                </a:solidFill>
              </a:rPr>
              <a:t>СЕ ДА СУ ЕКСТРЕМНЕ ПЕТОДНЕВНЕ КИШЕ </a:t>
            </a:r>
            <a:r>
              <a:rPr lang="sr-Cyrl-RS" sz="2400" b="1" dirty="0" smtClean="0">
                <a:solidFill>
                  <a:srgbClr val="0070C0"/>
                </a:solidFill>
              </a:rPr>
              <a:t>&gt;250ММ </a:t>
            </a:r>
            <a:r>
              <a:rPr lang="sr-Cyrl-RS" sz="2400" b="1" dirty="0">
                <a:solidFill>
                  <a:srgbClr val="0070C0"/>
                </a:solidFill>
              </a:rPr>
              <a:t>ЧЕШЋЕ У СКОРОЈ ПРОШЛОСТИ (ПЕТ ИХ ЈЕ ОД 1998 А СВЕГА ДВЕ ЗА ЧИТАВ ПЕРИОД ОД 1950-1997)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81230"/>
              </p:ext>
            </p:extLst>
          </p:nvPr>
        </p:nvGraphicFramePr>
        <p:xfrm>
          <a:off x="362451" y="1243263"/>
          <a:ext cx="10572750" cy="328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9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557856"/>
            <a:ext cx="3936010" cy="1300143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15.Мај 2014 подаци дневне количине падавина за европу</a:t>
            </a:r>
            <a:endParaRPr lang="sr-Cyrl-R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089237"/>
            <a:ext cx="4666667" cy="43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32" y="1017776"/>
            <a:ext cx="7304137" cy="423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399" y="1524000"/>
            <a:ext cx="212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599мм апсолутни </a:t>
            </a:r>
            <a:r>
              <a:rPr lang="sr-Cyrl-RS" dirty="0" smtClean="0"/>
              <a:t>европски 5ДН макс </a:t>
            </a:r>
            <a:r>
              <a:rPr lang="sr-Cyrl-RS" dirty="0" smtClean="0"/>
              <a:t>за </a:t>
            </a:r>
            <a:r>
              <a:rPr lang="sr-Cyrl-RS" dirty="0" smtClean="0"/>
              <a:t>период </a:t>
            </a:r>
            <a:r>
              <a:rPr lang="sr-Cyrl-RS" dirty="0" smtClean="0"/>
              <a:t>1950-2017</a:t>
            </a:r>
            <a:endParaRPr lang="sr-Cyrl-RS" dirty="0"/>
          </a:p>
        </p:txBody>
      </p:sp>
      <p:pic>
        <p:nvPicPr>
          <p:cNvPr id="7" name="Picture 6" descr="LogoZavodaTransparent4.png">
            <a:extLst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6" y="1178810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2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71752"/>
              </p:ext>
            </p:extLst>
          </p:nvPr>
        </p:nvGraphicFramePr>
        <p:xfrm>
          <a:off x="1443850" y="391455"/>
          <a:ext cx="9304299" cy="498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850" y="4580846"/>
            <a:ext cx="9304299" cy="200283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Петоструко већа КОЛИЧИНА КИШЕ од просјечног петодневног </a:t>
            </a:r>
            <a:r>
              <a:rPr lang="sr-Cyrl-RS" b="1" dirty="0" smtClean="0">
                <a:solidFill>
                  <a:schemeClr val="bg1"/>
                </a:solidFill>
              </a:rPr>
              <a:t>максимума</a:t>
            </a:r>
          </a:p>
          <a:p>
            <a:endParaRPr lang="sr-Cyrl-RS" b="1" dirty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Примјер 5дн макс кише маја 2014</a:t>
            </a:r>
          </a:p>
          <a:p>
            <a:endParaRPr lang="sr-Cyrl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73" y="620689"/>
            <a:ext cx="3830960" cy="31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47571"/>
              </p:ext>
            </p:extLst>
          </p:nvPr>
        </p:nvGraphicFramePr>
        <p:xfrm>
          <a:off x="1660054" y="698398"/>
          <a:ext cx="5220072" cy="29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37" y="3707058"/>
            <a:ext cx="5255890" cy="25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925" y="0"/>
            <a:ext cx="1114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2060"/>
                </a:solidFill>
              </a:rPr>
              <a:t>РИЗИК ОД ПОПЛАВА</a:t>
            </a:r>
            <a:r>
              <a:rPr lang="sr-Latn-RS" sz="2400" dirty="0" smtClean="0">
                <a:solidFill>
                  <a:srgbClr val="002060"/>
                </a:solidFill>
              </a:rPr>
              <a:t>: </a:t>
            </a:r>
            <a:r>
              <a:rPr lang="sr-Cyrl-RS" dirty="0" smtClean="0">
                <a:solidFill>
                  <a:srgbClr val="002060"/>
                </a:solidFill>
              </a:rPr>
              <a:t>ЈУГ СРПСКЕ (ХЕРЦЕГОВИНА) МЕЂУ НАЈКИШНИЈИМ МЈЕСТИМА ЕВРОПЕ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ОКО </a:t>
            </a:r>
            <a:r>
              <a:rPr lang="sr-Latn-RS" dirty="0" smtClean="0">
                <a:solidFill>
                  <a:srgbClr val="002060"/>
                </a:solidFill>
              </a:rPr>
              <a:t>300MM </a:t>
            </a:r>
            <a:r>
              <a:rPr lang="sr-Cyrl-RS" dirty="0" smtClean="0">
                <a:solidFill>
                  <a:srgbClr val="002060"/>
                </a:solidFill>
              </a:rPr>
              <a:t>КИШЕ ДНЕВНИ МАКС; </a:t>
            </a:r>
            <a:r>
              <a:rPr lang="sr-Cyrl-RS" dirty="0" smtClean="0">
                <a:solidFill>
                  <a:srgbClr val="002060"/>
                </a:solidFill>
              </a:rPr>
              <a:t>близу 6</a:t>
            </a:r>
            <a:r>
              <a:rPr lang="sr-Latn-RS" dirty="0" smtClean="0">
                <a:solidFill>
                  <a:srgbClr val="002060"/>
                </a:solidFill>
              </a:rPr>
              <a:t>00MM </a:t>
            </a:r>
            <a:r>
              <a:rPr lang="sr-Cyrl-RS" dirty="0" smtClean="0">
                <a:solidFill>
                  <a:srgbClr val="002060"/>
                </a:solidFill>
              </a:rPr>
              <a:t>ДВОДНЕВИ И ПЕТОДНЕВНИ МАКС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sr-Cyrl-RS" dirty="0" smtClean="0">
                <a:solidFill>
                  <a:srgbClr val="002060"/>
                </a:solidFill>
              </a:rPr>
              <a:t>ОКО</a:t>
            </a:r>
            <a:r>
              <a:rPr lang="en-US" dirty="0" smtClean="0">
                <a:solidFill>
                  <a:srgbClr val="002060"/>
                </a:solidFill>
              </a:rPr>
              <a:t> 3000</a:t>
            </a:r>
            <a:r>
              <a:rPr lang="sr-Cyrl-RS" dirty="0" smtClean="0">
                <a:solidFill>
                  <a:srgbClr val="002060"/>
                </a:solidFill>
              </a:rPr>
              <a:t>ММ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ГОДИШЊИ ПРОСЈЕК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sr-Cyrl-R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3473" y="3755822"/>
            <a:ext cx="4847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ВЕЛИКЕ КИШЕ</a:t>
            </a:r>
            <a:r>
              <a:rPr lang="en-US" dirty="0" smtClean="0"/>
              <a:t>: </a:t>
            </a:r>
            <a:r>
              <a:rPr lang="sr-Cyrl-RS" dirty="0" smtClean="0"/>
              <a:t>ЕВРОПСКА БАЗА </a:t>
            </a:r>
            <a:r>
              <a:rPr lang="en-US" dirty="0" smtClean="0"/>
              <a:t>( </a:t>
            </a:r>
            <a:r>
              <a:rPr lang="en-US" dirty="0"/>
              <a:t>E-OBS</a:t>
            </a:r>
            <a:r>
              <a:rPr lang="en-US" dirty="0" smtClean="0"/>
              <a:t>)</a:t>
            </a:r>
            <a:r>
              <a:rPr lang="sr-Cyrl-RS" dirty="0" smtClean="0"/>
              <a:t> У ГРИДОВАНИМ ПОДАЦИМА САТЕЛИТСКОГ ФОРМАТА ЗА ОВУ ОБЛАСТ ДАЈЕ </a:t>
            </a:r>
            <a:r>
              <a:rPr lang="sr-Cyrl-RS" b="1" u="sng" dirty="0" smtClean="0"/>
              <a:t>ПЕТ ПУТА </a:t>
            </a:r>
            <a:r>
              <a:rPr lang="sr-Cyrl-RS" dirty="0" smtClean="0"/>
              <a:t>МАЊЕ КИШНЕ ПАДАВИНЕ</a:t>
            </a:r>
            <a:r>
              <a:rPr lang="sr-Latn-RS" dirty="0" smtClean="0"/>
              <a:t>;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ТО ЗНАЧИ ДА СЕ ТО ПОДРУЧЈЕ НИЈЕ ПРЕДСТАВИЛО ЈОШ РЕПРЕЗЕНТАТИВНИМ МЈЕРНИМ МЈЕСТИМА ТЕ ПРОСТОРНА ИНТЕРПОЛАЦИЈА ДНЕВНЕ </a:t>
            </a:r>
            <a:r>
              <a:rPr lang="sr-Cyrl-RS" dirty="0" smtClean="0"/>
              <a:t>РЕЗОЛУЦИЈЕ НИЈЕ </a:t>
            </a:r>
            <a:r>
              <a:rPr lang="sr-Cyrl-RS" dirty="0" smtClean="0"/>
              <a:t>ДОБРА</a:t>
            </a:r>
            <a:endParaRPr lang="sr-Latn-RS" dirty="0"/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sr-Latn-R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850"/>
            <a:ext cx="6267450" cy="524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924" y="512621"/>
            <a:ext cx="5535070" cy="2256705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532811" y="2625634"/>
          <a:ext cx="7467938" cy="40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868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РИЗИК ОД ПОПЛАВА</a:t>
            </a:r>
            <a:r>
              <a:rPr lang="sr-Latn-RS" dirty="0" smtClean="0">
                <a:solidFill>
                  <a:schemeClr val="bg1"/>
                </a:solidFill>
              </a:rPr>
              <a:t>: </a:t>
            </a:r>
            <a:r>
              <a:rPr lang="sr-Cyrl-RS" dirty="0" smtClean="0">
                <a:solidFill>
                  <a:schemeClr val="bg1"/>
                </a:solidFill>
              </a:rPr>
              <a:t>НЕМА ВЕЛИКИХ КИША КАРАКТЕРИСТИЧНИХ ЗА ЈУГ </a:t>
            </a:r>
            <a:r>
              <a:rPr lang="sr-Cyrl-RS" dirty="0" smtClean="0">
                <a:solidFill>
                  <a:schemeClr val="bg1"/>
                </a:solidFill>
              </a:rPr>
              <a:t>СРПСКЕ тј ХЕРЦЕГОВИНУ, </a:t>
            </a:r>
            <a:r>
              <a:rPr lang="sr-Cyrl-RS" dirty="0" smtClean="0">
                <a:solidFill>
                  <a:schemeClr val="bg1"/>
                </a:solidFill>
              </a:rPr>
              <a:t>НА ДНЕВНИМ КЛИМАТСКИМ МАПАМА </a:t>
            </a:r>
            <a:r>
              <a:rPr lang="sr-Latn-RS" dirty="0" smtClean="0">
                <a:solidFill>
                  <a:schemeClr val="bg1"/>
                </a:solidFill>
              </a:rPr>
              <a:t>1950-2018</a:t>
            </a:r>
            <a:endParaRPr lang="sr-Cyrl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94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97680"/>
            <a:ext cx="11750042" cy="2560320"/>
          </a:xfrm>
        </p:spPr>
        <p:txBody>
          <a:bodyPr>
            <a:noAutofit/>
          </a:bodyPr>
          <a:lstStyle/>
          <a:p>
            <a:r>
              <a:rPr lang="ru-RU" sz="2800" baseline="-25000" dirty="0"/>
              <a:t>ТЕМПЕРАТУРА ВАЗДУХА У 07,14,21САТ ДА БИ СЕ ГЕНЕРИСАЛА ТСР </a:t>
            </a:r>
            <a:r>
              <a:rPr lang="ru-RU" sz="2800" baseline="-25000" dirty="0" smtClean="0"/>
              <a:t>ПРЕМА</a:t>
            </a:r>
            <a:r>
              <a:rPr lang="ru-RU" sz="2800" dirty="0" smtClean="0"/>
              <a:t> </a:t>
            </a:r>
            <a:r>
              <a:rPr lang="ru-RU" sz="2000" dirty="0" smtClean="0"/>
              <a:t>СТАНДАРДНОЈ ФОРМУЛИ</a:t>
            </a:r>
            <a:endParaRPr lang="ru-RU" sz="2000" baseline="-25000" dirty="0" smtClean="0"/>
          </a:p>
          <a:p>
            <a:r>
              <a:rPr lang="ru-RU" sz="2400" baseline="-25000" dirty="0" smtClean="0"/>
              <a:t>ПОДАЦИ СУ ПРИСПЈЕЛИ КАО ЧАСОВНИ, СА ТЕМПЕРАТУРОМ ВАЗДУХА У КЕЛВИНОВИМ СТЕПЕНИМА</a:t>
            </a:r>
            <a:endParaRPr lang="ru-RU" sz="2400" baseline="-25000" dirty="0"/>
          </a:p>
          <a:p>
            <a:r>
              <a:rPr lang="ru-RU" sz="2000" baseline="-25000" dirty="0" smtClean="0"/>
              <a:t>НА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МЕТЕОРОЛОШКИМ СТАНИЦАМА ТЕМПЕРАТУРА СЕ МЈЕРИ НА 2М ВИСИНЕ ПОД СПЕЦИФИЧНИМ </a:t>
            </a:r>
            <a:r>
              <a:rPr lang="ru-RU" sz="2000" dirty="0" smtClean="0">
                <a:solidFill>
                  <a:schemeClr val="tx1"/>
                </a:solidFill>
              </a:rPr>
              <a:t>УСЛОВИМА, ШТО НИЈЕ СЛУЧАЈ СА МЕТЕОРОЛОШКИМ САТЕЛИТИМА</a:t>
            </a:r>
          </a:p>
          <a:p>
            <a:r>
              <a:rPr lang="ru-RU" sz="3600" baseline="-25000" dirty="0" smtClean="0">
                <a:solidFill>
                  <a:schemeClr val="tx1"/>
                </a:solidFill>
              </a:rPr>
              <a:t>ЗАТО ЈЕ ПОТРБНО УТВРДИТИ РАЗЛИКУ И ИЗВРШИТИ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КОРЕКЦИЈУ</a:t>
            </a:r>
            <a:endParaRPr lang="sr-Cyrl-RS" sz="2000" baseline="-2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94" y="1402716"/>
            <a:ext cx="9259592" cy="2991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1" y="22920"/>
            <a:ext cx="11273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/>
              <a:t>ПРИМЈЕР </a:t>
            </a:r>
            <a:r>
              <a:rPr lang="sr-Latn-RS" sz="2000" b="1" dirty="0"/>
              <a:t>NETcdf4 </a:t>
            </a:r>
            <a:r>
              <a:rPr lang="sr-Cyrl-RS" sz="2000" b="1" dirty="0"/>
              <a:t>ФОРМАТА </a:t>
            </a:r>
            <a:r>
              <a:rPr lang="sr-Cyrl-RS" sz="2000" b="1" dirty="0" smtClean="0"/>
              <a:t>ПОДАТАКА ТЕМПЕРАТУРЕ ВАЗДУХА ПРИ ТЛУ, КОЈИ СУ ДОБИЈЕНИ НА ЗАХТЈЕВ РХМЗ СРПСКЕ, ОТВОРЕНИХ НАСИНИМ ПРОГРАМОМ ПАНОПЛУ (</a:t>
            </a:r>
            <a:r>
              <a:rPr lang="sr-Latn-RS" sz="2000" b="1" dirty="0" smtClean="0"/>
              <a:t>PANOPLY)</a:t>
            </a:r>
            <a:r>
              <a:rPr lang="sr-Cyrl-RS" sz="2000" b="1" dirty="0" smtClean="0"/>
              <a:t> КОЈИ ЈЕ </a:t>
            </a:r>
            <a:r>
              <a:rPr lang="sr-Cyrl-RS" sz="2000" b="1" dirty="0" smtClean="0"/>
              <a:t>МЕЂУ ПРЕПОРУЧЕНИМ АЛАТИМА ЗА РАД </a:t>
            </a:r>
            <a:r>
              <a:rPr lang="sr-Cyrl-RS" sz="2000" b="1" dirty="0" smtClean="0"/>
              <a:t>СА ОГРОМНИМ </a:t>
            </a:r>
            <a:r>
              <a:rPr lang="sr-Cyrl-RS" sz="2000" b="1" dirty="0" smtClean="0"/>
              <a:t>ДАТОТЕКАМА</a:t>
            </a:r>
          </a:p>
          <a:p>
            <a:pPr algn="ctr"/>
            <a:endParaRPr lang="sr-Cyrl-RS" sz="2000" b="1" dirty="0"/>
          </a:p>
        </p:txBody>
      </p:sp>
      <p:pic>
        <p:nvPicPr>
          <p:cNvPr id="7" name="Picture 6" descr="LogoZavodaTransparent4.png">
            <a:extLst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" y="-156242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2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078143"/>
              </p:ext>
            </p:extLst>
          </p:nvPr>
        </p:nvGraphicFramePr>
        <p:xfrm>
          <a:off x="88454" y="3805646"/>
          <a:ext cx="7096117" cy="294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72" y="187443"/>
            <a:ext cx="10364451" cy="1596177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Примјер продуковања средње годишње температуре </a:t>
            </a:r>
            <a:br>
              <a:rPr lang="sr-Cyrl-RS" sz="2400" dirty="0" smtClean="0"/>
            </a:br>
            <a:r>
              <a:rPr lang="sr-Cyrl-RS" sz="2400" dirty="0" smtClean="0"/>
              <a:t>осредњене за бих на основу сателтских мјерења</a:t>
            </a:r>
            <a:br>
              <a:rPr lang="sr-Cyrl-RS" sz="2400" dirty="0" smtClean="0"/>
            </a:br>
            <a:r>
              <a:rPr lang="sr-Cyrl-RS" sz="2400" dirty="0" smtClean="0"/>
              <a:t>за период 01-1991ДО 12-1997</a:t>
            </a:r>
            <a:endParaRPr lang="sr-Cyrl-R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768631"/>
              </p:ext>
            </p:extLst>
          </p:nvPr>
        </p:nvGraphicFramePr>
        <p:xfrm>
          <a:off x="4552950" y="1501823"/>
          <a:ext cx="7639050" cy="316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157162"/>
            <a:ext cx="7686675" cy="521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2661" y="5443537"/>
            <a:ext cx="787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Примјер одрађене попуне недостајућих података из ратног периода 1991-1995 у РХМЗ а на основу </a:t>
            </a:r>
            <a:r>
              <a:rPr lang="sr-Latn-RS" dirty="0" smtClean="0">
                <a:solidFill>
                  <a:srgbClr val="002060"/>
                </a:solidFill>
              </a:rPr>
              <a:t>netCDF </a:t>
            </a:r>
            <a:r>
              <a:rPr lang="sr-Cyrl-RS" dirty="0" smtClean="0">
                <a:solidFill>
                  <a:srgbClr val="002060"/>
                </a:solidFill>
              </a:rPr>
              <a:t>формата гридованог сета података 1981-2010 начињеног на БОКУ УНИВЕРИТЕТУ у Бечу за регион Аустрија, Италија, Балкан</a:t>
            </a:r>
            <a:endParaRPr lang="sr-Cyrl-RS" dirty="0">
              <a:solidFill>
                <a:srgbClr val="002060"/>
              </a:solidFill>
            </a:endParaRPr>
          </a:p>
        </p:txBody>
      </p:sp>
      <p:pic>
        <p:nvPicPr>
          <p:cNvPr id="4" name="Picture 3" descr="LogoZavodaTransparent4.png">
            <a:extLst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1" y="0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31" y="224016"/>
            <a:ext cx="8096250" cy="498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9268" y="5372308"/>
            <a:ext cx="787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ГРАФИЧКА ПРЕЗЕНТАЦИЈА РЕЖИМА ПАДАВИНА ЗА ЈАНУАР МЈЕСЕЦ НА ПРОСТОРУ РЕПУБЛИКЕ СРПСКЕ, КАО ПРИМЈЕР РАДА СА САТЕЛИТСКИМ ФОРМАТОМ КОЛИЧИНЕ ПАДАВИНА, НАКОН ПОПУНЕ НЕДОСТАЈУЋИХ ПОДАТАКА</a:t>
            </a:r>
            <a:endParaRPr lang="sr-Cyrl-RS" dirty="0">
              <a:solidFill>
                <a:srgbClr val="002060"/>
              </a:solidFill>
            </a:endParaRPr>
          </a:p>
        </p:txBody>
      </p:sp>
      <p:pic>
        <p:nvPicPr>
          <p:cNvPr id="4" name="Picture 3" descr="LogoZavodaTransparent4.png">
            <a:extLst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4" y="1976369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349" y="1514475"/>
            <a:ext cx="18954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/>
              <a:t>𝓍 </a:t>
            </a:r>
            <a:r>
              <a:rPr lang="sr-Cyrl-RS" dirty="0" smtClean="0"/>
              <a:t>–оса</a:t>
            </a:r>
            <a:r>
              <a:rPr lang="sr-Latn-RS" dirty="0" smtClean="0"/>
              <a:t> </a:t>
            </a:r>
            <a:r>
              <a:rPr lang="sr-Cyrl-RS" dirty="0" smtClean="0"/>
              <a:t>географска дужина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r>
              <a:rPr lang="sr-Latn-RS" b="1" i="1" dirty="0" smtClean="0"/>
              <a:t>𝓍 </a:t>
            </a:r>
            <a:r>
              <a:rPr lang="sr-Cyrl-RS" dirty="0" smtClean="0"/>
              <a:t>–оса</a:t>
            </a:r>
            <a:r>
              <a:rPr lang="sr-Latn-RS" dirty="0" smtClean="0"/>
              <a:t> </a:t>
            </a:r>
            <a:r>
              <a:rPr lang="sr-Cyrl-RS" dirty="0" smtClean="0"/>
              <a:t>географска ширина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376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0"/>
            <a:ext cx="8229600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3429000"/>
            <a:ext cx="82296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5184" y="342900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Cambria" panose="02040503050406030204" pitchFamily="18" charset="0"/>
                <a:ea typeface="Cambria" panose="02040503050406030204" pitchFamily="18" charset="0"/>
              </a:rPr>
              <a:t>ЈАЊСКИ ОТОЦИ САТЕЛИТСКИ ФОРМАТ .</a:t>
            </a:r>
            <a:r>
              <a:rPr lang="sr-Latn-RS" sz="2800" dirty="0">
                <a:latin typeface="Cambria" panose="02040503050406030204" pitchFamily="18" charset="0"/>
                <a:ea typeface="Cambria" panose="02040503050406030204" pitchFamily="18" charset="0"/>
              </a:rPr>
              <a:t>NC</a:t>
            </a:r>
            <a:r>
              <a:rPr lang="sr-Cyrl-RS" sz="2800" dirty="0">
                <a:latin typeface="Cambria" panose="02040503050406030204" pitchFamily="18" charset="0"/>
                <a:ea typeface="Cambria" panose="02040503050406030204" pitchFamily="18" charset="0"/>
              </a:rPr>
              <a:t> 1800-2018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100" y="3031093"/>
            <a:ext cx="860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КОЈИ СУ РЕАЛИСТИЧНИЈИ И ВИШЕ ОДГОВАРАЈУ РЕЖИМУ ПАДАВИНА</a:t>
            </a:r>
            <a:endParaRPr lang="sr-Cyrl-RS" dirty="0"/>
          </a:p>
        </p:txBody>
      </p:sp>
      <p:pic>
        <p:nvPicPr>
          <p:cNvPr id="6" name="Picture 5" descr="LogoZavodaTransparent4.png">
            <a:extLst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230582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3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26" y="-66675"/>
            <a:ext cx="85510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937" y="-66675"/>
            <a:ext cx="8689976" cy="120015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ОД 2014 </a:t>
            </a:r>
            <a:r>
              <a:rPr lang="sr-Cyrl-RS" dirty="0"/>
              <a:t>МСН </a:t>
            </a:r>
            <a:r>
              <a:rPr lang="sr-Cyrl-RS" dirty="0" smtClean="0"/>
              <a:t>БАЗА,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>СТАНДАРД </a:t>
            </a:r>
            <a:r>
              <a:rPr lang="sr-Cyrl-RS" dirty="0" smtClean="0"/>
              <a:t>Ԝмо 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67010"/>
            <a:ext cx="3334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-ОВИХ ГОДИНА: ЗАВРШЕН УНОС ДНЕВНИХ ПОДАТАКА У ЈЕДНСТВЕНУ РЕЛАЦИОНУ БАЗУ 1961-1990 ЗА ВЕЋИНУ СТАНИЦА СРПСКЕ НАКОН ДОБИЈАЊА АРХИВСКОГ МАТЕРИЈАЛА ИЗ САРАЈЕВА</a:t>
            </a:r>
          </a:p>
          <a:p>
            <a:r>
              <a:rPr lang="sr-Cyrl-RS" dirty="0" smtClean="0"/>
              <a:t>-ОМОГУЋЕНА ИЗРАДА ИНДЕКСА КЛИМЕ НА ДНЕВНОЈ БАЗИ ПО СТАНДАРДИМА </a:t>
            </a:r>
            <a:r>
              <a:rPr lang="sr-Cyrl-RS" dirty="0" smtClean="0"/>
              <a:t>СМО</a:t>
            </a:r>
            <a:endParaRPr lang="sr-Cyrl-RS" dirty="0" smtClean="0"/>
          </a:p>
          <a:p>
            <a:r>
              <a:rPr lang="sr-Cyrl-RS" dirty="0" smtClean="0"/>
              <a:t>-КОНТРОЛА, ИНТЕРПОЛАЦИЈА, ХОМОГЕНИЗАЦИЈА КАО ПРОЦЕСИ КОЈИ ПРЕТХОДЕ АНАЛИЗИ СТАЊА КЛИМЕ И ВАРИЈАЦИЈА/ПРОМЈЕНА 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538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637" y="90487"/>
            <a:ext cx="11134725" cy="6677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4731" y="447675"/>
            <a:ext cx="94232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-ВАЖНО ЈЕ ИСТАЋИ ЧИЊЕНИЦУ ДА НИЈЕДНА ИНТЕРПОЛАЦИЈА НЕ МОЖЕ ЗАМЕНИТИ ОСМОТРЕН, ИЗМЈЕРЕН ПОДАТАК</a:t>
            </a:r>
          </a:p>
          <a:p>
            <a:r>
              <a:rPr lang="sr-Cyrl-RS" b="1" dirty="0" smtClean="0"/>
              <a:t>-ДА, АКО СМО ПРИНУЂЕНИ, УСЛЕД НЕДОСТАТКА МЈЕРЕЊА, УЗЕТИ ВРЕМЕНСКЕ СЕРИЈЕ ПОДАТАКА, ШТО САТЕЛИТСКИ ФОРМАТ И ОМОГУЋАВА,</a:t>
            </a:r>
          </a:p>
          <a:p>
            <a:r>
              <a:rPr lang="sr-Cyrl-RS" b="1" dirty="0" smtClean="0"/>
              <a:t>МОРАМО БИТИ СИГУРНИ ДА ЈЕ ЗА ТУ КЛИМАТСКУ ОБЛАСТ ВЕЋ ПОСТОЈЕ ИЗМЈЕРЕНИ ПОДАЦИ НА ОСНОВУ КОЈИХ ЈЕ ВРШЕНА ПРОСТОРНА РАСПОДЈЕЛА МЕТЕОРОЛОШКИХ ЕЛЕМЕНАТА ТЕ ИЗВРШИТИ НЕОПХОДНУ КОРЕКЦИЈУ</a:t>
            </a:r>
          </a:p>
          <a:p>
            <a:endParaRPr lang="sr-Cyrl-RS" b="1" dirty="0"/>
          </a:p>
          <a:p>
            <a:r>
              <a:rPr lang="sr-Cyrl-RS" b="1" dirty="0" smtClean="0"/>
              <a:t>ТЈ ДА СУ У КАЛКУЛАЦИЈУ ИНТЕРПОЛАЦИЈЕ УШЛА РЕПРЕЗЕНТАТИВНА МЈЕСТА, У СУПРОТНОМ ЈЕ ГРЕШКА ОГРОМНА</a:t>
            </a:r>
          </a:p>
          <a:p>
            <a:endParaRPr lang="sr-Cyrl-RS" b="1" dirty="0"/>
          </a:p>
          <a:p>
            <a:r>
              <a:rPr lang="sr-Cyrl-RS" b="1" dirty="0" smtClean="0"/>
              <a:t>ТЕ АКО СЕ НА ТОЈ ЛОКАЦИЈИ, НА ОСНОВУ ПОГРЕШНИХ ЦИФАРА ВРШИ ПРОЦЈЕНА ЗА БЛИЖУ, ДАЉУ И ДАЛЕКУ БУДУЋНОСТ</a:t>
            </a:r>
          </a:p>
          <a:p>
            <a:endParaRPr lang="sr-Cyrl-RS" b="1" dirty="0"/>
          </a:p>
          <a:p>
            <a:r>
              <a:rPr lang="sr-Cyrl-RS" b="1" dirty="0" smtClean="0"/>
              <a:t>ГРЕШКА ЈЕ ЈОШ ВЕЋА ЈЕР СЕ ПОГРЕШНИ ТРЕНДОВИ УЗИМАЈУ ЗА ОСНОВУ</a:t>
            </a:r>
          </a:p>
          <a:p>
            <a:endParaRPr lang="sr-Cyrl-RS" b="1" dirty="0"/>
          </a:p>
          <a:p>
            <a:endParaRPr lang="sr-Cyrl-RS" b="1" dirty="0" smtClean="0"/>
          </a:p>
        </p:txBody>
      </p:sp>
    </p:spTree>
    <p:extLst>
      <p:ext uri="{BB962C8B-B14F-4D97-AF65-F5344CB8AC3E}">
        <p14:creationId xmlns:p14="http://schemas.microsoft.com/office/powerpoint/2010/main" val="23822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lumMod val="40000"/>
                <a:lumOff val="60000"/>
              </a:schemeClr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9" y="918261"/>
            <a:ext cx="6742966" cy="45768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36736" y="0"/>
            <a:ext cx="5114260" cy="2190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342" y="-46540"/>
            <a:ext cx="3505826" cy="105387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                                                 Далека прошлост</a:t>
            </a:r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5114260" y="2092096"/>
            <a:ext cx="6992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Овдје се могу наћи мјесечне серије података за </a:t>
            </a:r>
            <a:r>
              <a:rPr lang="sr-Cyrl-RS" dirty="0" smtClean="0"/>
              <a:t>АЛПСКИ </a:t>
            </a:r>
            <a:r>
              <a:rPr lang="sr-Cyrl-RS" dirty="0" smtClean="0"/>
              <a:t>регион, -од 1780. године за Тср и </a:t>
            </a:r>
          </a:p>
          <a:p>
            <a:r>
              <a:rPr lang="sr-Cyrl-RS" dirty="0"/>
              <a:t>-</a:t>
            </a:r>
            <a:r>
              <a:rPr lang="sr-Cyrl-RS" dirty="0" smtClean="0"/>
              <a:t>од 1800.г. за падавине као гридовани </a:t>
            </a:r>
            <a:r>
              <a:rPr lang="sr-Latn-RS" dirty="0" smtClean="0"/>
              <a:t>NETCDF </a:t>
            </a:r>
            <a:r>
              <a:rPr lang="sr-Cyrl-RS" dirty="0" smtClean="0"/>
              <a:t>формат, </a:t>
            </a:r>
          </a:p>
          <a:p>
            <a:r>
              <a:rPr lang="sr-Cyrl-RS" dirty="0" smtClean="0"/>
              <a:t>за већицу станица Босне и Херцеговине</a:t>
            </a:r>
          </a:p>
          <a:p>
            <a:endParaRPr lang="sr-Cyrl-RS" dirty="0"/>
          </a:p>
          <a:p>
            <a:r>
              <a:rPr lang="sr-Cyrl-RS" dirty="0" smtClean="0"/>
              <a:t>може установити да је слична позитивна аномалија температуре била и у периоду 1852-1865, када је и инсолација била највећа, </a:t>
            </a:r>
            <a:r>
              <a:rPr lang="sr-Cyrl-RS" dirty="0" smtClean="0"/>
              <a:t>чија позитивна девијација од пр 1900-2000 није превазиђена ни протекле двије деценије </a:t>
            </a:r>
          </a:p>
          <a:p>
            <a:endParaRPr lang="sr-Cyrl-RS" b="1" i="1" dirty="0"/>
          </a:p>
          <a:p>
            <a:endParaRPr lang="sr-Cyrl-RS" b="1" i="1" dirty="0" smtClean="0"/>
          </a:p>
        </p:txBody>
      </p:sp>
    </p:spTree>
    <p:extLst>
      <p:ext uri="{BB962C8B-B14F-4D97-AF65-F5344CB8AC3E}">
        <p14:creationId xmlns:p14="http://schemas.microsoft.com/office/powerpoint/2010/main" val="4952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09550"/>
            <a:ext cx="10364451" cy="357187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CMSAF – txn analiza 1950-2017</a:t>
            </a:r>
            <a:endParaRPr lang="sr-Cyrl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571500"/>
            <a:ext cx="8496300" cy="5715000"/>
          </a:xfrm>
          <a:prstGeom prst="rect">
            <a:avLst/>
          </a:prstGeom>
        </p:spPr>
      </p:pic>
      <p:pic>
        <p:nvPicPr>
          <p:cNvPr id="7" name="Picture 6" descr="LogoZavodaTransparent4.png">
            <a:extLst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-188120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90725" y="5934670"/>
            <a:ext cx="450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CMSAF –tools je ustanovljen u meteorološkom servisu Njemačke (The Satelite Aplication Facilities on Climate Monitoring)</a:t>
            </a:r>
            <a:endParaRPr lang="sr-Cyrl-R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9" y="1666875"/>
            <a:ext cx="1162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09" y="0"/>
            <a:ext cx="6824610" cy="3178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235746"/>
            <a:ext cx="6453964" cy="1412302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ПРОБИЈАЊЕ РЕКОРДА, НЕ САМО НАЈВИШЕ МАКСИМАЛНЕ ДНЕВНЕ ТЕМПЕРАТУРЕ НА ЕВРОПСКОМ ТЛУ ОД 2003, </a:t>
            </a:r>
            <a:br>
              <a:rPr lang="sr-Cyrl-RS" sz="2400" dirty="0" smtClean="0"/>
            </a:br>
            <a:r>
              <a:rPr lang="sr-Cyrl-RS" sz="2400" dirty="0" smtClean="0"/>
              <a:t>ВЕЋ И НАЈНИЖЕ (2005)</a:t>
            </a:r>
            <a:endParaRPr lang="sr-Cyrl-R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475522"/>
              </p:ext>
            </p:extLst>
          </p:nvPr>
        </p:nvGraphicFramePr>
        <p:xfrm>
          <a:off x="0" y="2296029"/>
          <a:ext cx="1022095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7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accent1">
                <a:lumMod val="20000"/>
                <a:lumOff val="80000"/>
              </a:schemeClr>
            </a:gs>
            <a:gs pos="94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7" y="545101"/>
            <a:ext cx="4385790" cy="4508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62" y="593603"/>
            <a:ext cx="4338608" cy="4460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6539" y="4563651"/>
            <a:ext cx="8507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Примјер климатског индекса  Тхх и девијације Тхх, као </a:t>
            </a:r>
            <a:r>
              <a:rPr lang="sr-Cyrl-RS" b="1" u="sng" dirty="0" smtClean="0"/>
              <a:t>продукта КОПЕРНИКУС ТИМА</a:t>
            </a:r>
          </a:p>
          <a:p>
            <a:endParaRPr lang="sr-Cyrl-RS" dirty="0" smtClean="0"/>
          </a:p>
          <a:p>
            <a:r>
              <a:rPr lang="sr-Cyrl-RS" dirty="0" smtClean="0"/>
              <a:t>Гдје се види да је јануар 2019 био врло до екстремно хладан на </a:t>
            </a:r>
            <a:r>
              <a:rPr lang="sr-Cyrl-RS" dirty="0" smtClean="0"/>
              <a:t>југу, као и наше анализе што показују</a:t>
            </a:r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http://surfobs.climate.copernicus.eu/stateoftheclimate/january2019.php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47" y="628650"/>
            <a:ext cx="1049603" cy="9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936" y="400823"/>
            <a:ext cx="10981524" cy="53602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8849" y="107178"/>
            <a:ext cx="9805697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88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ХВАЛА НА ПАЖЊИ!</a:t>
            </a:r>
            <a:endParaRPr lang="sr-Latn-RS" sz="8800" b="1" cap="none" spc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sr-Latn-RS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N.Rudan@rhmzrs.com</a:t>
            </a:r>
            <a:endParaRPr lang="en-US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C09EF6-C129-48C9-8733-F33FBB801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7326"/>
              </p:ext>
            </p:extLst>
          </p:nvPr>
        </p:nvGraphicFramePr>
        <p:xfrm>
          <a:off x="0" y="2675339"/>
          <a:ext cx="11682460" cy="418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778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4790599" cy="4143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49" y="2757721"/>
            <a:ext cx="7780952" cy="37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50" y="333375"/>
            <a:ext cx="5372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МСН </a:t>
            </a:r>
            <a:r>
              <a:rPr lang="sr-Cyrl-RS" dirty="0" smtClean="0"/>
              <a:t>БАЗА ПОДАТАКА ЗА </a:t>
            </a:r>
            <a:r>
              <a:rPr lang="sr-Cyrl-RS" dirty="0" smtClean="0"/>
              <a:t>УНОС, КОНТРОЛУ И АРХИВИРАЊЕ </a:t>
            </a:r>
          </a:p>
          <a:p>
            <a:r>
              <a:rPr lang="sr-Cyrl-RS" dirty="0" smtClean="0"/>
              <a:t>ХИДРОЛОШКИХ, ЕКОЛОШКИХ </a:t>
            </a:r>
            <a:r>
              <a:rPr lang="sr-Cyrl-RS" dirty="0" smtClean="0"/>
              <a:t>И </a:t>
            </a:r>
            <a:r>
              <a:rPr lang="sr-Cyrl-RS" dirty="0" smtClean="0"/>
              <a:t>МЕТЕОРОЛОШКИХ ПОДАТАКА МЈЕРЕНИХ НА КЛАСИЧНИМ </a:t>
            </a:r>
            <a:r>
              <a:rPr lang="sr-Cyrl-RS" dirty="0" smtClean="0"/>
              <a:t>И </a:t>
            </a:r>
            <a:r>
              <a:rPr lang="sr-Cyrl-RS" dirty="0" smtClean="0"/>
              <a:t>АУТОМАТСКИМ СТАНИЦА ЧИЈА МРЕЖА ЈЕ У ПОРАСТУ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6960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7" y="3060317"/>
            <a:ext cx="4667673" cy="3254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2" y="0"/>
            <a:ext cx="9575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ПОВЕЋАЊЕ КВАЛИТЕТА ПРАЋЕЊА ВРЕМЕНА И КЛИМЕ</a:t>
            </a:r>
          </a:p>
          <a:p>
            <a:r>
              <a:rPr lang="sr-Cyrl-RS" sz="2800" dirty="0" smtClean="0"/>
              <a:t>(МОНИТОРИНГА) </a:t>
            </a:r>
          </a:p>
          <a:p>
            <a:r>
              <a:rPr lang="sr-Cyrl-RS" sz="2800" dirty="0" smtClean="0"/>
              <a:t>БАЗИРАЊЕМ НА ДНЕВНОЈ РЕЗОЛУЦИЈИ</a:t>
            </a:r>
            <a:endParaRPr lang="sr-Cyrl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2000" contrast="-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16" y="-39262"/>
            <a:ext cx="6839905" cy="4077269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04" y="2677330"/>
            <a:ext cx="7052102" cy="3288974"/>
          </a:xfrm>
          <a:prstGeom prst="rect">
            <a:avLst/>
          </a:prstGeom>
          <a:effectLst>
            <a:glow rad="596900">
              <a:schemeClr val="accent1"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20995" y="1531088"/>
            <a:ext cx="500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 ФОРУМИМА ЈУГОИСТОЧНЕ ЕВРОПЕ НАМЈЕЊЕНИМ ПРАЋЕЊУ СТАЊА КЛИМЕ И СЕЗОНСКИМ ПРОЦЈЕНАМА ВРЕМЕНА</a:t>
            </a:r>
            <a:endParaRPr lang="sr-Cyrl-RS" dirty="0"/>
          </a:p>
        </p:txBody>
      </p:sp>
      <p:sp>
        <p:nvSpPr>
          <p:cNvPr id="7" name="Rectangle 6"/>
          <p:cNvSpPr/>
          <p:nvPr/>
        </p:nvSpPr>
        <p:spPr>
          <a:xfrm>
            <a:off x="1351722" y="59254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i="1" dirty="0" smtClean="0"/>
              <a:t>Најнижа Тмакс </a:t>
            </a:r>
            <a:r>
              <a:rPr lang="sr-Cyrl-RS" b="1" i="1" dirty="0"/>
              <a:t>новије прошлости обара </a:t>
            </a:r>
            <a:r>
              <a:rPr lang="sr-Cyrl-RS" b="1" i="1" dirty="0" smtClean="0"/>
              <a:t>дневне рекоде </a:t>
            </a:r>
            <a:r>
              <a:rPr lang="sr-Cyrl-RS" b="1" i="1" dirty="0"/>
              <a:t>хладноће на временској скали преко 150година</a:t>
            </a:r>
          </a:p>
          <a:p>
            <a:r>
              <a:rPr lang="sr-Cyrl-RS" b="1" i="1" dirty="0"/>
              <a:t>Нарочито на истоку Српске </a:t>
            </a:r>
            <a:endParaRPr lang="sr-Cyrl-RS" b="1" i="1" dirty="0"/>
          </a:p>
        </p:txBody>
      </p:sp>
    </p:spTree>
    <p:extLst>
      <p:ext uri="{BB962C8B-B14F-4D97-AF65-F5344CB8AC3E}">
        <p14:creationId xmlns:p14="http://schemas.microsoft.com/office/powerpoint/2010/main" val="28737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1">
                <a:tint val="90000"/>
                <a:lumMod val="110000"/>
              </a:schemeClr>
            </a:gs>
            <a:gs pos="85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99" y="380907"/>
            <a:ext cx="12192001" cy="6212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491" y="1703528"/>
            <a:ext cx="7517509" cy="5424342"/>
          </a:xfrm>
          <a:prstGeom prst="rect">
            <a:avLst/>
          </a:prstGeom>
        </p:spPr>
      </p:pic>
      <p:pic>
        <p:nvPicPr>
          <p:cNvPr id="7" name="Picture 6" descr="LogoZavodaTransparent4.png">
            <a:extLst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50" y="2211429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199" y="1705157"/>
            <a:ext cx="4820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ПРИСТУП</a:t>
            </a:r>
            <a:r>
              <a:rPr lang="sr-Latn-RS" sz="2400" dirty="0" smtClean="0">
                <a:solidFill>
                  <a:schemeClr val="bg1"/>
                </a:solidFill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САТЕЛИТСКИ</a:t>
            </a:r>
            <a:r>
              <a:rPr lang="sr-Cyrl-RS" sz="2400" dirty="0">
                <a:solidFill>
                  <a:schemeClr val="bg1"/>
                </a:solidFill>
              </a:rPr>
              <a:t>М</a:t>
            </a:r>
            <a:r>
              <a:rPr lang="sr-Cyrl-RS" sz="2400" dirty="0" smtClean="0">
                <a:solidFill>
                  <a:schemeClr val="bg1"/>
                </a:solidFill>
              </a:rPr>
              <a:t> ПОДАЦИМА </a:t>
            </a:r>
            <a:r>
              <a:rPr lang="sr-Cyrl-RS" sz="2400" dirty="0" smtClean="0">
                <a:solidFill>
                  <a:schemeClr val="bg1"/>
                </a:solidFill>
              </a:rPr>
              <a:t>СА ПРОСТОРА ЕВРОПЕ ОМОГУЋАВА ИСПИТИВАЊЕ КЛИМЕ И КЛИАМТСКИХ ВАРИЈАЦИЈА НА ШИРЕМ РЕГИОНАЛНОМ </a:t>
            </a:r>
            <a:r>
              <a:rPr lang="sr-Cyrl-RS" sz="2400" dirty="0" smtClean="0">
                <a:solidFill>
                  <a:schemeClr val="bg1"/>
                </a:solidFill>
              </a:rPr>
              <a:t>НИВОУ, </a:t>
            </a:r>
            <a:endParaRPr lang="sr-Cyrl-RS" sz="2400" dirty="0">
              <a:solidFill>
                <a:schemeClr val="bg1"/>
              </a:solidFill>
            </a:endParaRPr>
          </a:p>
          <a:p>
            <a:r>
              <a:rPr lang="sr-Cyrl-RS" sz="2400" dirty="0" smtClean="0">
                <a:solidFill>
                  <a:schemeClr val="bg1"/>
                </a:solidFill>
              </a:rPr>
              <a:t>БОЉИ УВИД У ЕВЕНТУАЛНЕ ГРЕШКЕ МЈЕРЕЊА И ОСМАТРАЊА</a:t>
            </a:r>
          </a:p>
          <a:p>
            <a:endParaRPr lang="sr-Cyrl-RS" sz="2400" dirty="0">
              <a:solidFill>
                <a:schemeClr val="bg1"/>
              </a:solidFill>
            </a:endParaRPr>
          </a:p>
          <a:p>
            <a:r>
              <a:rPr lang="sr-Cyrl-RS" sz="2400" dirty="0" smtClean="0">
                <a:solidFill>
                  <a:srgbClr val="002060"/>
                </a:solidFill>
              </a:rPr>
              <a:t>КВАЛИТЕТНИЈУ ИНТЕРПОЛАЦИЈУ НЕДОСТАЈУЋИХ </a:t>
            </a:r>
            <a:r>
              <a:rPr lang="sr-Cyrl-RS" sz="2400" dirty="0" smtClean="0">
                <a:solidFill>
                  <a:srgbClr val="002060"/>
                </a:solidFill>
              </a:rPr>
              <a:t>ПОДАТАКА</a:t>
            </a:r>
          </a:p>
          <a:p>
            <a:endParaRPr lang="sr-Cyrl-RS" sz="2400" dirty="0">
              <a:solidFill>
                <a:srgbClr val="002060"/>
              </a:solidFill>
            </a:endParaRPr>
          </a:p>
          <a:p>
            <a:r>
              <a:rPr lang="sr-Cyrl-RS" sz="2400" dirty="0" smtClean="0">
                <a:solidFill>
                  <a:srgbClr val="002060"/>
                </a:solidFill>
              </a:rPr>
              <a:t>НАРОЧИТО ТЕМПЕАРТУРА ВАЗДУХА,</a:t>
            </a:r>
          </a:p>
          <a:p>
            <a:r>
              <a:rPr lang="sr-Cyrl-RS" sz="2400" dirty="0" smtClean="0">
                <a:solidFill>
                  <a:srgbClr val="002060"/>
                </a:solidFill>
              </a:rPr>
              <a:t>ИНСОЛАЦИЈЕ</a:t>
            </a:r>
            <a:r>
              <a:rPr lang="sr-Cyrl-RS" sz="2400" dirty="0" smtClean="0">
                <a:solidFill>
                  <a:srgbClr val="002060"/>
                </a:solidFill>
              </a:rPr>
              <a:t>  </a:t>
            </a:r>
            <a:endParaRPr lang="sr-Cyrl-R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8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53"/>
            <a:ext cx="5324475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687" y="233985"/>
            <a:ext cx="8421688" cy="1966290"/>
          </a:xfrm>
        </p:spPr>
        <p:txBody>
          <a:bodyPr>
            <a:normAutofit/>
          </a:bodyPr>
          <a:lstStyle/>
          <a:p>
            <a:r>
              <a:rPr lang="sr-Cyrl-RS" sz="3600" dirty="0"/>
              <a:t>САТЕЛИТСКА МЈЕРЕЊА У ЕВРОПИ СУ УСТАНОВЉЕНА </a:t>
            </a:r>
            <a:r>
              <a:rPr lang="sr-Cyrl-RS" sz="3600" dirty="0" smtClean="0"/>
              <a:t>1979.г</a:t>
            </a:r>
            <a:r>
              <a:rPr lang="sr-Cyrl-RS" sz="3600" dirty="0"/>
              <a:t>.</a:t>
            </a:r>
            <a:br>
              <a:rPr lang="sr-Cyrl-RS" sz="3600" dirty="0"/>
            </a:br>
            <a:endParaRPr lang="sr-Cyrl-R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6567" y="1445471"/>
            <a:ext cx="5923548" cy="5085957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ОБУЦИ, СПРОВЕДЕНОЈ ОД ЕУМЕТСАТ, април/мај </a:t>
            </a:r>
          </a:p>
          <a:p>
            <a:r>
              <a:rPr lang="sr-Cyrl-RS" dirty="0" smtClean="0"/>
              <a:t>2018 СУ УЗЕЛИ УЧЕШЋЕ ОБА ЕНТИТЕТСКА ЗАВОДА. </a:t>
            </a:r>
          </a:p>
          <a:p>
            <a:endParaRPr lang="sr-Cyrl-RS" dirty="0"/>
          </a:p>
          <a:p>
            <a:r>
              <a:rPr lang="sr-Cyrl-RS" dirty="0" smtClean="0"/>
              <a:t>ОВА ПРЕЗЕНТАЦИЈА ОБУХВАТА неке ПРИМЈЕРЕ КЛИМАТСКИХ инДЕкса, НАЧИЊЕНИХ У ОДСЈЕКУ ЗА КЛИМАТОЛОГИЈУ СРПСКЕ, </a:t>
            </a:r>
            <a:r>
              <a:rPr lang="sr-Cyrl-RS" dirty="0" smtClean="0"/>
              <a:t>КОРИШЋЕЊЕМ СОФТВЕРСКИХ АЛАТКИ СПЕЦИФИЧНИХ ЗА САТЕЛИТСКИ ФОРМАТ </a:t>
            </a:r>
            <a:r>
              <a:rPr lang="sr-Latn-RS" b="1" dirty="0" smtClean="0"/>
              <a:t>NETCDF</a:t>
            </a:r>
            <a:r>
              <a:rPr lang="sr-Cyrl-RS" b="1" dirty="0" smtClean="0"/>
              <a:t> ЈЕР СЕ РАДИ О </a:t>
            </a:r>
            <a:endParaRPr lang="sr-Cyrl-RS" dirty="0" smtClean="0"/>
          </a:p>
          <a:p>
            <a:r>
              <a:rPr lang="sr-Cyrl-RS" dirty="0" smtClean="0"/>
              <a:t>огромнИМ датотеКАМА  </a:t>
            </a:r>
            <a:r>
              <a:rPr lang="sr-Cyrl-RS" dirty="0" smtClean="0"/>
              <a:t>података једнодимензионалних (скалари) до вишедимензионалних (просторна </a:t>
            </a:r>
            <a:r>
              <a:rPr lang="sr-Latn-RS" dirty="0" smtClean="0"/>
              <a:t>XY </a:t>
            </a:r>
            <a:r>
              <a:rPr lang="sr-Cyrl-RS" dirty="0" smtClean="0"/>
              <a:t>расподјела )</a:t>
            </a:r>
            <a:endParaRPr lang="sr-Cyrl-RS" dirty="0" smtClean="0"/>
          </a:p>
          <a:p>
            <a:endParaRPr lang="sr-Cyrl-R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89753"/>
            <a:ext cx="613954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ОДСЈЕК ЗА КЛИМАТОЛОГИЈУ РХМЗ </a:t>
            </a:r>
            <a:r>
              <a:rPr lang="sr-Cyrl-RS" b="1" dirty="0"/>
              <a:t>РЕПУБЛИКЕ СРПСКЕ ЈЕ ПОЧЕО РАЗВИЈАЊЕ САТЕЛИТСКЕ </a:t>
            </a:r>
            <a:r>
              <a:rPr lang="sr-Cyrl-RS" sz="2400" b="1" dirty="0"/>
              <a:t>МЕТЕОРОЛОГИЈЕ</a:t>
            </a:r>
            <a:r>
              <a:rPr lang="sr-Cyrl-RS" b="1" dirty="0"/>
              <a:t> ТЕК ОД </a:t>
            </a:r>
            <a:r>
              <a:rPr lang="sr-Cyrl-RS" b="1" dirty="0" smtClean="0"/>
              <a:t>2018</a:t>
            </a:r>
          </a:p>
          <a:p>
            <a:endParaRPr lang="sr-Cyrl-RS" b="1" dirty="0"/>
          </a:p>
          <a:p>
            <a:r>
              <a:rPr lang="sr-Cyrl-RS" sz="2000" b="1" dirty="0" smtClean="0"/>
              <a:t>Гридоване серије сачињене на основу мјерења класичним начином </a:t>
            </a:r>
            <a:r>
              <a:rPr lang="sr-Cyrl-RS" sz="2000" b="1" dirty="0" smtClean="0"/>
              <a:t>су се </a:t>
            </a:r>
            <a:r>
              <a:rPr lang="sr-Cyrl-RS" sz="2000" b="1" dirty="0" smtClean="0"/>
              <a:t>такође почели </a:t>
            </a:r>
            <a:r>
              <a:rPr lang="sr-Cyrl-RS" sz="2000" b="1" dirty="0" smtClean="0"/>
              <a:t>паковати у сателитски формат</a:t>
            </a:r>
            <a:r>
              <a:rPr lang="sr-Latn-RS" sz="2000" b="1" dirty="0" smtClean="0"/>
              <a:t> NETCDF</a:t>
            </a:r>
            <a:r>
              <a:rPr lang="sr-Cyrl-RS" sz="2000" b="1" dirty="0" smtClean="0"/>
              <a:t>, </a:t>
            </a:r>
            <a:r>
              <a:rPr lang="sr-Cyrl-RS" sz="2000" b="1" dirty="0" smtClean="0"/>
              <a:t>како </a:t>
            </a:r>
            <a:r>
              <a:rPr lang="sr-Cyrl-RS" sz="2000" b="1" dirty="0" smtClean="0"/>
              <a:t>би се искористиле погодности програма/статистичких алатки за брзу и ефикасну манипулацију </a:t>
            </a:r>
            <a:r>
              <a:rPr lang="sr-Cyrl-RS" sz="2000" b="1" dirty="0" smtClean="0"/>
              <a:t>као и поређења како би се утврила корекција с обзиром на различит приступ</a:t>
            </a:r>
            <a:r>
              <a:rPr lang="sr-Cyrl-RS" sz="2000" b="1" dirty="0" smtClean="0"/>
              <a:t>; </a:t>
            </a:r>
          </a:p>
          <a:p>
            <a:r>
              <a:rPr lang="sr-Cyrl-RS" sz="2000" b="1" dirty="0" smtClean="0"/>
              <a:t>-на </a:t>
            </a:r>
            <a:r>
              <a:rPr lang="sr-Cyrl-RS" sz="2000" b="1" dirty="0" smtClean="0"/>
              <a:t>сајту европског центра </a:t>
            </a:r>
            <a:r>
              <a:rPr lang="sr-Latn-RS" sz="2000" b="1" dirty="0" smtClean="0"/>
              <a:t>E-OBS ECA&amp;D COPERNIKUS</a:t>
            </a:r>
            <a:r>
              <a:rPr lang="sr-Cyrl-RS" sz="2000" b="1" dirty="0" smtClean="0"/>
              <a:t> могу се преузети </a:t>
            </a:r>
            <a:r>
              <a:rPr lang="sr-Cyrl-RS" sz="2000" b="1" dirty="0" smtClean="0"/>
              <a:t>ти подаци за </a:t>
            </a:r>
            <a:r>
              <a:rPr lang="sr-Cyrl-RS" sz="2000" b="1" dirty="0" smtClean="0"/>
              <a:t>простор Европе </a:t>
            </a:r>
            <a:r>
              <a:rPr lang="sr-Cyrl-RS" sz="2000" b="1" dirty="0" smtClean="0"/>
              <a:t>и на </a:t>
            </a:r>
            <a:r>
              <a:rPr lang="sr-Cyrl-RS" sz="2000" b="1" dirty="0" smtClean="0"/>
              <a:t>дневној </a:t>
            </a:r>
            <a:r>
              <a:rPr lang="sr-Cyrl-RS" sz="2000" b="1" dirty="0" smtClean="0"/>
              <a:t>резолуцији </a:t>
            </a:r>
            <a:r>
              <a:rPr lang="sr-Cyrl-RS" sz="2000" b="1" dirty="0" smtClean="0"/>
              <a:t>за Тср, Тмакс, Тмин, падавине </a:t>
            </a:r>
            <a:r>
              <a:rPr lang="sr-Cyrl-RS" sz="2000" b="1" dirty="0" smtClean="0"/>
              <a:t>1950-2018 као и климатски индекси</a:t>
            </a:r>
            <a:endParaRPr lang="sr-Cyrl-RS" sz="2000" b="1" dirty="0"/>
          </a:p>
        </p:txBody>
      </p:sp>
    </p:spTree>
    <p:extLst>
      <p:ext uri="{BB962C8B-B14F-4D97-AF65-F5344CB8AC3E}">
        <p14:creationId xmlns:p14="http://schemas.microsoft.com/office/powerpoint/2010/main" val="24108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87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324" y="1521853"/>
            <a:ext cx="5489866" cy="462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29" y="6114596"/>
            <a:ext cx="5857475" cy="743404"/>
          </a:xfrm>
        </p:spPr>
        <p:txBody>
          <a:bodyPr>
            <a:normAutofit/>
          </a:bodyPr>
          <a:lstStyle/>
          <a:p>
            <a:r>
              <a:rPr lang="sr-Cyrl-RS" sz="1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просјечна годишња сума падавина 1989-2018</a:t>
            </a:r>
            <a:endParaRPr lang="sr-Cyrl-RS" sz="1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LogoZavodaTransparent4.png">
            <a:extLst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844" y="224828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76" y="3623001"/>
            <a:ext cx="879654" cy="22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250"/>
            <a:ext cx="5949508" cy="4694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" y="5986579"/>
            <a:ext cx="549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ЕВРОПА-ГОДИШЊА КОЛИЧИНА ПАДАВИНА 2018</a:t>
            </a:r>
            <a:endParaRPr lang="sr-Cyrl-RS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846" y="224828"/>
            <a:ext cx="944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 СА САТЕЛИТСКИМ ФОРМАТИМА ПОДАТАКА У КЛИМАТОЛОГИЈИ РЕПУБЛИКЕ СРПСКЕ</a:t>
            </a:r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16730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98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589940"/>
            <a:ext cx="12192000" cy="1225662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КОРИСТИ СЕ ПРОГРАМСКИ ПАКЕТ </a:t>
            </a:r>
            <a:r>
              <a:rPr lang="sr-Latn-RS" b="1" u="sng" dirty="0" smtClean="0">
                <a:solidFill>
                  <a:schemeClr val="accent1">
                    <a:lumMod val="50000"/>
                  </a:schemeClr>
                </a:solidFill>
              </a:rPr>
              <a:t>CMSAF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(satelit application facilities for climate monitoring), </a:t>
            </a:r>
            <a:r>
              <a:rPr lang="sr-Latn-RS" b="1" u="sng" dirty="0" smtClean="0">
                <a:solidFill>
                  <a:schemeClr val="accent1">
                    <a:lumMod val="50000"/>
                  </a:schemeClr>
                </a:solidFill>
              </a:rPr>
              <a:t>R-TOOLBOX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 КАО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„R“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 Статистичка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подршка, И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НАДАЉЕ. НА ТАЈ НАЧИН ЈЕ МОГУЋЕ УПОРЕЂИВАТИ ИХ И УТВРДИТИ КОРЕКЦИЈУ, АКО ЈЕ ПОТРЕБНО </a:t>
            </a:r>
          </a:p>
          <a:p>
            <a:endParaRPr lang="sr-Cyrl-R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4" y="1336879"/>
            <a:ext cx="5562600" cy="420052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28676" y="54034"/>
            <a:ext cx="5486400" cy="877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7200" dirty="0" smtClean="0">
                <a:solidFill>
                  <a:srgbClr val="0070C0"/>
                </a:solidFill>
              </a:rPr>
              <a:t>ПРИМЈЕР ПРОДУКОВАНОГ ЕВРОПСКОГ ЈУЛСКОГ МИНИМУМА ТМАКС (НАЈХЛАДНИЈИ ДАН) У ОДСЈЕКУ ЗА КЛИМАТОЛОГИЈУ</a:t>
            </a:r>
            <a:r>
              <a:rPr lang="sr-Latn-RS" sz="7200" dirty="0" smtClean="0">
                <a:solidFill>
                  <a:srgbClr val="0070C0"/>
                </a:solidFill>
              </a:rPr>
              <a:t> (PANOPLY-NASA </a:t>
            </a:r>
            <a:r>
              <a:rPr lang="sr-Cyrl-RS" sz="7200" dirty="0" smtClean="0">
                <a:solidFill>
                  <a:srgbClr val="0070C0"/>
                </a:solidFill>
              </a:rPr>
              <a:t>програм)</a:t>
            </a:r>
          </a:p>
          <a:p>
            <a:r>
              <a:rPr lang="sr-Cyrl-RS" sz="4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sr-Cyrl-RS" sz="45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2015Г НАЈХЛАДНИЈА, </a:t>
            </a:r>
            <a:r>
              <a:rPr lang="sr-Cyrl-RS" sz="4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АЛПСКИ </a:t>
            </a:r>
            <a:r>
              <a:rPr lang="sr-Cyrl-RS" sz="45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РЕГИОН, </a:t>
            </a:r>
            <a:r>
              <a:rPr lang="sr-Cyrl-RS" sz="4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ОД </a:t>
            </a:r>
            <a:r>
              <a:rPr lang="sr-Cyrl-RS" sz="45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СВИХ ДАНА ЈУЛА ОД 1950-2017 (</a:t>
            </a:r>
            <a:r>
              <a:rPr lang="sr-Latn-BA" sz="45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E-OBSv18.0e.nc</a:t>
            </a:r>
            <a:r>
              <a:rPr lang="sr-Latn-RS" sz="4500" dirty="0" smtClean="0">
                <a:solidFill>
                  <a:srgbClr val="0070C0"/>
                </a:solidFill>
              </a:rPr>
              <a:t>)</a:t>
            </a:r>
            <a:endParaRPr lang="sr-Cyrl-RS" sz="4500" dirty="0" smtClean="0">
              <a:solidFill>
                <a:srgbClr val="0070C0"/>
              </a:solidFill>
            </a:endParaRPr>
          </a:p>
          <a:p>
            <a:endParaRPr lang="sr-Cyrl-RS" dirty="0" smtClean="0">
              <a:solidFill>
                <a:srgbClr val="0070C0"/>
              </a:solidFill>
            </a:endParaRPr>
          </a:p>
          <a:p>
            <a:endParaRPr lang="sr-Cyrl-RS" dirty="0">
              <a:solidFill>
                <a:srgbClr val="0070C0"/>
              </a:solidFill>
            </a:endParaRPr>
          </a:p>
        </p:txBody>
      </p:sp>
      <p:pic>
        <p:nvPicPr>
          <p:cNvPr id="7" name="Picture 6" descr="LogoZavodaTransparent4.png">
            <a:extLst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58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617368">
            <a:off x="2036465" y="21746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9" name="TextBox 8"/>
          <p:cNvSpPr txBox="1"/>
          <p:nvPr/>
        </p:nvSpPr>
        <p:spPr>
          <a:xfrm>
            <a:off x="6569342" y="671512"/>
            <a:ext cx="5499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1" dirty="0" smtClean="0"/>
              <a:t>ЗА ПОТРЕБЕ КЛИМАТОЛОГИЈЕ НАЦИОНАЛНИХ СЕРВИСА, МОГУЋЕ ЈЕ, НА ЗАХТЈЕВ, ДОБИТИ САТЕЛИТСКЕ ПОДАТКЕ </a:t>
            </a:r>
            <a:endParaRPr lang="sr-Cyrl-R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ТЕМПЕРАТУРЕ </a:t>
            </a:r>
            <a:r>
              <a:rPr lang="sr-Cyrl-RS" dirty="0" smtClean="0"/>
              <a:t>ВАЗДУХА БЛИЗУ ПОВРШИНЕ ЗЕМЉЕ, </a:t>
            </a:r>
            <a:r>
              <a:rPr lang="sr-Cyrl-RS" dirty="0" smtClean="0"/>
              <a:t>КОЛИЧИНА </a:t>
            </a:r>
            <a:r>
              <a:rPr lang="sr-Cyrl-RS" dirty="0" smtClean="0"/>
              <a:t>ПАДАВИНА, ОБЛАЧНОСТ, </a:t>
            </a:r>
            <a:r>
              <a:rPr lang="sr-Cyrl-RS" dirty="0" smtClean="0"/>
              <a:t>ИНСОЛАЦИЈА, </a:t>
            </a:r>
            <a:r>
              <a:rPr lang="sr-Cyrl-RS" dirty="0" smtClean="0"/>
              <a:t>СУНЧЕВО КРАТКОТАЛАСНО ЗРАЧЕЊЕ…</a:t>
            </a:r>
          </a:p>
          <a:p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 ЗАХТЈЕВ, ИЗ ЕУМЕТСАТ ЦЕНТРА СЕ ШАЉУ ПОДАЦИ ПРЕКО ЛИНКА ФТП </a:t>
            </a:r>
            <a:r>
              <a:rPr lang="ru-RU" dirty="0" smtClean="0"/>
              <a:t>ЗАПАКОВАНИХ У ПОСЕБНЕ ФОРМАТЕ (.tar.netCDF)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НАКОН ПРЕУЗИМАЊА, ПОДАЦИ СЕ У КЛИМАТОЛОШКОМ ОДСЈЕКУ РАСПАКУЈУ, УЗ ПОСЕБНУ СОФТВЕРСКУ </a:t>
            </a:r>
            <a:r>
              <a:rPr lang="sr-Cyrl-RS" dirty="0" smtClean="0"/>
              <a:t>ПОДРШКУ</a:t>
            </a:r>
            <a:endParaRPr lang="sr-Cyrl-RS" dirty="0"/>
          </a:p>
          <a:p>
            <a:endParaRPr lang="sr-Cyrl-RS" dirty="0"/>
          </a:p>
        </p:txBody>
      </p:sp>
      <p:sp>
        <p:nvSpPr>
          <p:cNvPr id="2" name="Rectangle 1"/>
          <p:cNvSpPr/>
          <p:nvPr/>
        </p:nvSpPr>
        <p:spPr>
          <a:xfrm>
            <a:off x="2411915" y="5194340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/>
              <a:t>(</a:t>
            </a:r>
            <a:r>
              <a:rPr lang="sr-Latn-BA" sz="2000" b="1" dirty="0"/>
              <a:t>E-OBSv18.0e.nc</a:t>
            </a:r>
            <a:r>
              <a:rPr lang="sr-Latn-RS" sz="2000" b="1" dirty="0"/>
              <a:t>)</a:t>
            </a:r>
            <a:r>
              <a:rPr lang="sr-Cyrl-RS" b="1" dirty="0"/>
              <a:t>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035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1580404"/>
            <a:ext cx="7620000" cy="45339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3" y="2090898"/>
            <a:ext cx="4362450" cy="402916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ЕВРОПСКИ МАКСИМУМ за мај 2014 ПЕТОДНЕВНЕ КИШНЕ СЕРИЈЕ КАТАСТРОФАЛНИХ ПОПЛАВА 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САПНА 253,5ММ  </a:t>
            </a:r>
            <a:endParaRPr lang="sr-Cyrl-R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3" y="1586159"/>
            <a:ext cx="1566862" cy="2090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586159"/>
            <a:ext cx="5772150" cy="368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8078" y="2178087"/>
            <a:ext cx="152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 Европу, повратни период 5дн екстремних киша &gt;500мм преко 40година</a:t>
            </a:r>
            <a:endParaRPr lang="sr-Cyrl-RS" dirty="0"/>
          </a:p>
        </p:txBody>
      </p:sp>
      <p:sp>
        <p:nvSpPr>
          <p:cNvPr id="7" name="TextBox 6"/>
          <p:cNvSpPr txBox="1"/>
          <p:nvPr/>
        </p:nvSpPr>
        <p:spPr>
          <a:xfrm>
            <a:off x="889363" y="232468"/>
            <a:ext cx="913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ДОСТУПНОСТ ГРИДОВАНИХ ПОДАТАКА СА ПРОСТОРА ЕВРОПЕ ЈЕ УМНОГОМЕ ОЛАКШАО РАД У ОДСЈЕКУ ЗА КЛИМАТОЛОГИЈУ И УТВРЂИВАЊУ СТАЊА КЛИМЕ И КЛИМАТСКИХ ВАРИЈАЦИЈА – ЕКСТРЕМНИХ ВРЕМЕНСКИХ ПРИЛИКА, КОЈЕ СУ </a:t>
            </a:r>
            <a:r>
              <a:rPr lang="sr-Cyrl-RS" b="1" dirty="0" smtClean="0"/>
              <a:t>ОБИЉЕЖИЛЕ ПРЕТХОДНИ ПЕРИОД</a:t>
            </a:r>
            <a:endParaRPr lang="sr-Cyrl-R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30014" y="5378041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ПРИМЈЕР КЛИМАТСКОГ ИНДЕКСА </a:t>
            </a:r>
            <a:r>
              <a:rPr lang="sr-Latn-RS" b="1" dirty="0" smtClean="0"/>
              <a:t>R5D (</a:t>
            </a:r>
            <a:r>
              <a:rPr lang="sr-Cyrl-RS" b="1" dirty="0" smtClean="0"/>
              <a:t>ПЕТОДНЕВНА КИША)</a:t>
            </a: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360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948</TotalTime>
  <Words>1323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</vt:lpstr>
      <vt:lpstr>Sava Pro Light</vt:lpstr>
      <vt:lpstr>Tw Cen MT</vt:lpstr>
      <vt:lpstr>Droplet</vt:lpstr>
      <vt:lpstr>КЛИМАТОЛОГИЈА РХМЗ републике српске</vt:lpstr>
      <vt:lpstr>ОД 2014 МСН БАЗА, СТАНДАРД Ԝмо </vt:lpstr>
      <vt:lpstr>PowerPoint Presentation</vt:lpstr>
      <vt:lpstr>PowerPoint Presentation</vt:lpstr>
      <vt:lpstr>PowerPoint Presentation</vt:lpstr>
      <vt:lpstr>САТЕЛИТСКА МЈЕРЕЊА У ЕВРОПИ СУ УСТАНОВЉЕНА 1979.г. </vt:lpstr>
      <vt:lpstr>просјечна годишња сума падавина 1989-2018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Примјер продуковања средње годишње температуре  осредњене за бих на основу сателтских мјерења за период 01-1991ДО 12-1997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Далека прошлост</vt:lpstr>
      <vt:lpstr>CMSAF – txn analiza 1950-2017</vt:lpstr>
      <vt:lpstr>ПРОБИЈАЊЕ РЕКОРДА, НЕ САМО НАЈВИШЕ МАКСИМАЛНЕ ДНЕВНЕ ТЕМПЕРАТУРЕ НА ЕВРОПСКОМ ТЛУ ОД 2003,  ВЕЋ И НАЈНИЖЕ (2005)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 СА САТЕЛИТСКИМ ФОРМАТИМА ПОДАТАКА У КЛИМАТОЛОГИЈИ</dc:title>
  <dc:creator>Нада Рудан</dc:creator>
  <cp:lastModifiedBy>Нада Рудан</cp:lastModifiedBy>
  <cp:revision>91</cp:revision>
  <dcterms:created xsi:type="dcterms:W3CDTF">2019-02-26T07:17:08Z</dcterms:created>
  <dcterms:modified xsi:type="dcterms:W3CDTF">2019-03-22T07:29:12Z</dcterms:modified>
</cp:coreProperties>
</file>